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5.xml"/>
  <Override ContentType="application/vnd.openxmlformats-officedocument.theme+xml" PartName="/ppt/theme/theme2.xml"/>
  <Override ContentType="application/vnd.openxmlformats-officedocument.theme+xml" PartName="/ppt/theme/theme7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theme+xml" PartName="/ppt/theme/theme8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9" r:id="rId4"/>
    <p:sldMasterId id="2147483660" r:id="rId5"/>
    <p:sldMasterId id="2147483661" r:id="rId6"/>
    <p:sldMasterId id="2147483662" r:id="rId7"/>
    <p:sldMasterId id="2147483663" r:id="rId8"/>
    <p:sldMasterId id="2147483664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9" Target="slides/slide9.xml"/><Relationship Type="http://schemas.openxmlformats.org/officeDocument/2006/relationships/slide" Id="rId18" Target="slides/slide8.xml"/><Relationship Type="http://schemas.openxmlformats.org/officeDocument/2006/relationships/slide" Id="rId17" Target="slides/slide7.xml"/><Relationship Type="http://schemas.openxmlformats.org/officeDocument/2006/relationships/slide" Id="rId16" Target="slides/slide6.xml"/><Relationship Type="http://schemas.openxmlformats.org/officeDocument/2006/relationships/slide" Id="rId15" Target="slides/slide5.xml"/><Relationship Type="http://schemas.openxmlformats.org/officeDocument/2006/relationships/slide" Id="rId14" Target="slides/slide4.xml"/><Relationship Type="http://schemas.openxmlformats.org/officeDocument/2006/relationships/slide" Id="rId12" Target="slides/slide2.xml"/><Relationship Type="http://schemas.openxmlformats.org/officeDocument/2006/relationships/slide" Id="rId13" Target="slides/slide3.xml"/><Relationship Type="http://schemas.openxmlformats.org/officeDocument/2006/relationships/notesMaster" Id="rId10" Target="notesMasters/notesMaster1.xml"/><Relationship Type="http://schemas.openxmlformats.org/officeDocument/2006/relationships/slide" Id="rId11" Target="slides/slide1.xml"/><Relationship Type="http://schemas.openxmlformats.org/officeDocument/2006/relationships/slide" Id="rId25" Target="slides/slide15.xml"/><Relationship Type="http://schemas.openxmlformats.org/officeDocument/2006/relationships/presProps" Id="rId2" Target="presProps.xml"/><Relationship Type="http://schemas.openxmlformats.org/officeDocument/2006/relationships/slide" Id="rId21" Target="slides/slide11.xml"/><Relationship Type="http://schemas.openxmlformats.org/officeDocument/2006/relationships/theme" Id="rId1" Target="theme/theme6.xml"/><Relationship Type="http://schemas.openxmlformats.org/officeDocument/2006/relationships/slide" Id="rId22" Target="slides/slide12.xml"/><Relationship Type="http://schemas.openxmlformats.org/officeDocument/2006/relationships/slideMaster" Id="rId4" Target="slideMasters/slideMaster1.xml"/><Relationship Type="http://schemas.openxmlformats.org/officeDocument/2006/relationships/slide" Id="rId23" Target="slides/slide13.xml"/><Relationship Type="http://schemas.openxmlformats.org/officeDocument/2006/relationships/tableStyles" Id="rId3" Target="tableStyles.xml"/><Relationship Type="http://schemas.openxmlformats.org/officeDocument/2006/relationships/slide" Id="rId24" Target="slides/slide14.xml"/><Relationship Type="http://schemas.openxmlformats.org/officeDocument/2006/relationships/slide" Id="rId20" Target="slides/slide10.xml"/><Relationship Type="http://schemas.openxmlformats.org/officeDocument/2006/relationships/slideMaster" Id="rId9" Target="slideMasters/slideMaster6.xml"/><Relationship Type="http://schemas.openxmlformats.org/officeDocument/2006/relationships/slideMaster" Id="rId6" Target="slideMasters/slideMaster3.xml"/><Relationship Type="http://schemas.openxmlformats.org/officeDocument/2006/relationships/slideMaster" Id="rId5" Target="slideMasters/slideMaster2.xml"/><Relationship Type="http://schemas.openxmlformats.org/officeDocument/2006/relationships/slideMaster" Id="rId8" Target="slideMasters/slideMaster5.xml"/><Relationship Type="http://schemas.openxmlformats.org/officeDocument/2006/relationships/slideMaster" Id="rId7" Target="slideMasters/slideMaster4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6" id="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7" id="10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08" id="108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73" id="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4" id="17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75" id="17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79" id="1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0" id="18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81" id="18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86" id="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7" id="18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88" id="188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92" id="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3" id="19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94" id="194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99" id="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0" id="20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201" id="201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06" id="2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7" id="207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208" id="20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2" id="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3" id="113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4" id="114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9" id="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0" id="12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21" id="121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5" id="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6" id="12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27" id="12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5" id="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6" id="13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37" id="13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1" id="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2" id="14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43" id="143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0" id="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1" id="15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52" id="15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7" id="1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8" id="158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59" id="15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64" id="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5" id="16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66" id="16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5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6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3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14" id="1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x" type="vertTx">
  <p:cSld name="vertTx">
    <p:spTree>
      <p:nvGrpSpPr>
        <p:cNvPr name="Shape 85" id="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6" id="8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5pPr>
            <a:lvl6pPr algn="l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algn="l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algn="l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algn="l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name="Shape 87" id="87"/>
          <p:cNvSpPr txBox="1"/>
          <p:nvPr>
            <p:ph type="body" idx="1"/>
          </p:nvPr>
        </p:nvSpPr>
        <p:spPr>
          <a:xfrm rot="5400000">
            <a:off y="-303212" x="2255836"/>
            <a:ext cy="8064499" cx="448944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</a:defRPr>
            </a:lvl1pPr>
            <a:lvl2pPr indent="-207962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2pPr>
            <a:lvl3pPr indent="-15240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3pPr>
            <a:lvl4pPr indent="-15240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4pPr>
            <a:lvl5pPr indent="-15240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5pPr>
            <a:lvl6pPr indent="-15240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6pPr>
            <a:lvl7pPr indent="-15240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7pPr>
            <a:lvl8pPr indent="-15240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8pPr>
            <a:lvl9pPr indent="-15240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itleAndTx" type="vertTitleAndTx">
  <p:cSld name="vertTitleAndTx">
    <p:spTree>
      <p:nvGrpSpPr>
        <p:cNvPr name="Shape 99" id="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0" id="100"/>
          <p:cNvSpPr txBox="1"/>
          <p:nvPr>
            <p:ph type="title"/>
          </p:nvPr>
        </p:nvSpPr>
        <p:spPr>
          <a:xfrm rot="5400000">
            <a:off y="2095500" x="4808537"/>
            <a:ext cy="2057400" cx="56991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5pPr>
            <a:lvl6pPr algn="l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algn="l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algn="l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algn="l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name="Shape 101" id="101"/>
          <p:cNvSpPr txBox="1"/>
          <p:nvPr>
            <p:ph type="body" idx="1"/>
          </p:nvPr>
        </p:nvSpPr>
        <p:spPr>
          <a:xfrm rot="5400000">
            <a:off y="114300" x="617537"/>
            <a:ext cy="6019799" cx="56991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</a:defRPr>
            </a:lvl1pPr>
            <a:lvl2pPr indent="-207962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2pPr>
            <a:lvl3pPr indent="-15240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3pPr>
            <a:lvl4pPr indent="-15240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4pPr>
            <a:lvl5pPr indent="-15240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5pPr>
            <a:lvl6pPr indent="-15240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6pPr>
            <a:lvl7pPr indent="-15240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7pPr>
            <a:lvl8pPr indent="-15240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8pPr>
            <a:lvl9pPr indent="-15240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5" id="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" id="1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5pPr>
            <a:lvl6pPr algn="l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algn="l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algn="l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algn="l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TxTwoObj" type="twoTxTwoObj">
  <p:cSld name="twoTxTwoObj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19" id="19"/>
          <p:cNvSpPr txBox="1"/>
          <p:nvPr>
            <p:ph type="body" idx="1"/>
          </p:nvPr>
        </p:nvSpPr>
        <p:spPr>
          <a:xfrm>
            <a:off y="1535112" x="457200"/>
            <a:ext cy="639762" cx="4040187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None/>
              <a:defRPr sz="2400" b="1"/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20" id="20"/>
          <p:cNvSpPr txBox="1"/>
          <p:nvPr>
            <p:ph type="body" idx="2"/>
          </p:nvPr>
        </p:nvSpPr>
        <p:spPr>
          <a:xfrm>
            <a:off y="2174875" x="457200"/>
            <a:ext cy="3951287" cx="4040187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21" id="21"/>
          <p:cNvSpPr txBox="1"/>
          <p:nvPr>
            <p:ph type="body" idx="3"/>
          </p:nvPr>
        </p:nvSpPr>
        <p:spPr>
          <a:xfrm>
            <a:off y="1535112" x="4645025"/>
            <a:ext cy="639762" cx="4041774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None/>
              <a:defRPr sz="2400" b="1"/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22" id="22"/>
          <p:cNvSpPr txBox="1"/>
          <p:nvPr>
            <p:ph type="body" idx="4"/>
          </p:nvPr>
        </p:nvSpPr>
        <p:spPr>
          <a:xfrm>
            <a:off y="2174875" x="4645025"/>
            <a:ext cy="3951287" cx="4041774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" type="twoObj">
  <p:cSld name="twoObj">
    <p:spTree>
      <p:nvGrpSpPr>
        <p:cNvPr name="Shape 23" id="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4" id="2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5pPr>
            <a:lvl6pPr algn="l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algn="l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algn="l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algn="l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name="Shape 25" id="25"/>
          <p:cNvSpPr txBox="1"/>
          <p:nvPr>
            <p:ph type="body" idx="1"/>
          </p:nvPr>
        </p:nvSpPr>
        <p:spPr>
          <a:xfrm>
            <a:off y="1484312" x="468312"/>
            <a:ext cy="4489449" cx="395605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26" id="26"/>
          <p:cNvSpPr txBox="1"/>
          <p:nvPr>
            <p:ph type="body" idx="2"/>
          </p:nvPr>
        </p:nvSpPr>
        <p:spPr>
          <a:xfrm>
            <a:off y="1484312" x="4576762"/>
            <a:ext cy="4489449" cx="395605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secHead" type="secHead">
  <p:cSld name="secHead">
    <p:spTree>
      <p:nvGrpSpPr>
        <p:cNvPr name="Shape 27" id="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" id="28"/>
          <p:cNvSpPr txBox="1"/>
          <p:nvPr>
            <p:ph type="title"/>
          </p:nvPr>
        </p:nvSpPr>
        <p:spPr>
          <a:xfrm>
            <a:off y="4406900" x="722312"/>
            <a:ext cy="1362075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defRPr sz="4000" b="1" cap="small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29" id="29"/>
          <p:cNvSpPr txBox="1"/>
          <p:nvPr>
            <p:ph type="body" idx="1"/>
          </p:nvPr>
        </p:nvSpPr>
        <p:spPr>
          <a:xfrm>
            <a:off y="2906713" x="722312"/>
            <a:ext cy="150018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None/>
              <a:defRPr sz="2000"/>
            </a:lvl1pPr>
            <a:lvl2pPr indent="0" marL="457200" rtl="0">
              <a:buNone/>
              <a:defRPr sz="1800"/>
            </a:lvl2pPr>
            <a:lvl3pPr indent="0" marL="914400" rtl="0">
              <a:buNone/>
              <a:defRPr sz="1600"/>
            </a:lvl3pPr>
            <a:lvl4pPr indent="0" marL="1371600" rtl="0">
              <a:buNone/>
              <a:defRPr sz="1400"/>
            </a:lvl4pPr>
            <a:lvl5pPr indent="0" marL="1828800" rtl="0">
              <a:buNone/>
              <a:defRPr sz="1400"/>
            </a:lvl5pPr>
            <a:lvl6pPr indent="0" marL="2286000" rtl="0">
              <a:buNone/>
              <a:defRPr sz="1400"/>
            </a:lvl6pPr>
            <a:lvl7pPr indent="0" marL="2743200" rtl="0">
              <a:buNone/>
              <a:defRPr sz="1400"/>
            </a:lvl7pPr>
            <a:lvl8pPr indent="0" marL="3200400" rtl="0">
              <a:buNone/>
              <a:defRPr sz="1400"/>
            </a:lvl8pPr>
            <a:lvl9pPr indent="0" marL="3657600" rtl="0"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" type="obj">
  <p:cSld name="obj">
    <p:spTree>
      <p:nvGrpSpPr>
        <p:cNvPr name="Shape 30" id="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1" id="3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FFFFFF"/>
                </a:solidFill>
              </a:defRPr>
            </a:lvl5pPr>
            <a:lvl6pPr algn="l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algn="l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algn="l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algn="l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name="Shape 32" id="32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400">
                <a:solidFill>
                  <a:srgbClr val="000000"/>
                </a:solidFill>
              </a:defRPr>
            </a:lvl1pPr>
            <a:lvl2pPr indent="-207962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2pPr>
            <a:lvl3pPr indent="-15240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3pPr>
            <a:lvl4pPr indent="-15240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4pPr>
            <a:lvl5pPr indent="-15240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5pPr>
            <a:lvl6pPr indent="-15240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6pPr>
            <a:lvl7pPr indent="-15240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7pPr>
            <a:lvl8pPr indent="-15240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8pPr>
            <a:lvl9pPr indent="-15240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2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42" id="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3" id="43"/>
          <p:cNvSpPr txBox="1"/>
          <p:nvPr>
            <p:ph type="subTitle" idx="1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ctr" marL="0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44" id="44"/>
          <p:cNvSpPr txBox="1"/>
          <p:nvPr>
            <p:ph type="ctrTitle"/>
          </p:nvPr>
        </p:nvSpPr>
        <p:spPr>
          <a:xfrm>
            <a:off y="2130425" x="685800"/>
            <a:ext cy="147002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i="0" baseline="0" strike="noStrike" sz="48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Tx" type="objTx">
  <p:cSld name="objTx">
    <p:spTree>
      <p:nvGrpSpPr>
        <p:cNvPr name="Shape 56" id="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7" id="57"/>
          <p:cNvSpPr txBox="1"/>
          <p:nvPr>
            <p:ph type="title"/>
          </p:nvPr>
        </p:nvSpPr>
        <p:spPr>
          <a:xfrm>
            <a:off y="273050" x="457200"/>
            <a:ext cy="1162049" cx="3008313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58" id="58"/>
          <p:cNvSpPr txBox="1"/>
          <p:nvPr>
            <p:ph type="body" idx="1"/>
          </p:nvPr>
        </p:nvSpPr>
        <p:spPr>
          <a:xfrm>
            <a:off y="273050" x="3575050"/>
            <a:ext cy="5853112" cx="511175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/>
        </p:txBody>
      </p:sp>
      <p:sp>
        <p:nvSpPr>
          <p:cNvPr name="Shape 59" id="59"/>
          <p:cNvSpPr txBox="1"/>
          <p:nvPr>
            <p:ph type="body" idx="2"/>
          </p:nvPr>
        </p:nvSpPr>
        <p:spPr>
          <a:xfrm>
            <a:off y="1435100" x="457200"/>
            <a:ext cy="4691063" cx="3008313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None/>
              <a:defRPr sz="14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picTx" type="picTx">
  <p:cSld name="picTx"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4800600" x="1792288"/>
            <a:ext cy="566737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5367337" x="1792288"/>
            <a:ext cy="804861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None/>
              <a:defRPr sz="14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1.xml"/><Relationship Type="http://schemas.openxmlformats.org/officeDocument/2006/relationships/image" Id="rId1" Target="../media/image00.png"/><Relationship Type="http://schemas.openxmlformats.org/officeDocument/2006/relationships/slideLayout" Id="rId4" Target="../slideLayouts/slideLayout3.xml"/><Relationship Type="http://schemas.openxmlformats.org/officeDocument/2006/relationships/slideLayout" Id="rId3" Target="../slideLayouts/slideLayout2.xml"/><Relationship Type="http://schemas.openxmlformats.org/officeDocument/2006/relationships/slideLayout" Id="rId6" Target="../slideLayouts/slideLayout5.xml"/><Relationship Type="http://schemas.openxmlformats.org/officeDocument/2006/relationships/slideLayout" Id="rId5" Target="../slideLayouts/slideLayout4.xml"/><Relationship Type="http://schemas.openxmlformats.org/officeDocument/2006/relationships/theme" Id="rId8" Target="../theme/theme8.xml"/><Relationship Type="http://schemas.openxmlformats.org/officeDocument/2006/relationships/slideLayout" Id="rId7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7.xml"/><Relationship Type="http://schemas.openxmlformats.org/officeDocument/2006/relationships/image" Id="rId1" Target="../media/image00.png"/><Relationship Type="http://schemas.openxmlformats.org/officeDocument/2006/relationships/theme" Id="rId3" Target="../theme/theme7.xml"/></Relationships>
</file>

<file path=ppt/slideMasters/_rels/slideMaster3.xml.rels><?xml version="1.0" encoding="UTF-8" standalone="yes"?><Relationships xmlns="http://schemas.openxmlformats.org/package/2006/relationships"><Relationship Type="http://schemas.openxmlformats.org/officeDocument/2006/relationships/image" Id="rId2" Target="../media/image03.jpg"/><Relationship Type="http://schemas.openxmlformats.org/officeDocument/2006/relationships/image" Id="rId1" Target="../media/image00.png"/><Relationship Type="http://schemas.openxmlformats.org/officeDocument/2006/relationships/theme" Id="rId4" Target="../theme/theme5.xml"/><Relationship Type="http://schemas.openxmlformats.org/officeDocument/2006/relationships/slideLayout" Id="rId3" Target="../slideLayouts/slideLayout8.xml"/></Relationships>
</file>

<file path=ppt/slideMasters/_rels/slideMaster4.xml.rels><?xml version="1.0" encoding="UTF-8" standalone="yes"?><Relationships xmlns="http://schemas.openxmlformats.org/package/2006/relationships"><Relationship Type="http://schemas.openxmlformats.org/officeDocument/2006/relationships/image" Id="rId2" Target="../media/image03.jpg"/><Relationship Type="http://schemas.openxmlformats.org/officeDocument/2006/relationships/image" Id="rId1" Target="../media/image00.png"/><Relationship Type="http://schemas.openxmlformats.org/officeDocument/2006/relationships/theme" Id="rId4" Target="../theme/theme4.xml"/><Relationship Type="http://schemas.openxmlformats.org/officeDocument/2006/relationships/slideLayout" Id="rId3" Target="../slideLayouts/slideLayout9.xml"/></Relationships>
</file>

<file path=ppt/slideMasters/_rels/slideMaster5.xml.rels><?xml version="1.0" encoding="UTF-8" standalone="yes"?><Relationships xmlns="http://schemas.openxmlformats.org/package/2006/relationships"><Relationship Type="http://schemas.openxmlformats.org/officeDocument/2006/relationships/image" Id="rId2" Target="../media/image03.jpg"/><Relationship Type="http://schemas.openxmlformats.org/officeDocument/2006/relationships/image" Id="rId1" Target="../media/image00.png"/><Relationship Type="http://schemas.openxmlformats.org/officeDocument/2006/relationships/theme" Id="rId4" Target="../theme/theme3.xml"/><Relationship Type="http://schemas.openxmlformats.org/officeDocument/2006/relationships/slideLayout" Id="rId3" Target="../slideLayouts/slideLayout10.xml"/></Relationships>
</file>

<file path=ppt/slideMasters/_rels/slideMaster6.xml.rels><?xml version="1.0" encoding="UTF-8" standalone="yes"?><Relationships xmlns="http://schemas.openxmlformats.org/package/2006/relationships"><Relationship Type="http://schemas.openxmlformats.org/officeDocument/2006/relationships/image" Id="rId2" Target="../media/image03.jpg"/><Relationship Type="http://schemas.openxmlformats.org/officeDocument/2006/relationships/image" Id="rId1" Target="../media/image00.png"/><Relationship Type="http://schemas.openxmlformats.org/officeDocument/2006/relationships/theme" Id="rId4" Target="../theme/theme2.xml"/><Relationship Type="http://schemas.openxmlformats.org/officeDocument/2006/relationships/slideLayout" Id="rId3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7" id="7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8" id="8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" id="9"/>
          <p:cNvSpPr txBox="1"/>
          <p:nvPr/>
        </p:nvSpPr>
        <p:spPr>
          <a:xfrm>
            <a:off y="6237287" x="395287"/>
            <a:ext cy="244474" cx="172878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0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2012-06-22 |</a:t>
            </a:r>
            <a:r>
              <a:rPr lang="en_US" i="0" baseline="0" strike="noStrike" sz="1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*</a:t>
            </a:r>
          </a:p>
        </p:txBody>
      </p:sp>
      <p:sp>
        <p:nvSpPr>
          <p:cNvPr name="Shape 10" id="1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name="Shape 11" id="11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12" id="12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13" id="13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5" id="35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6" id="36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7" id="37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38" id="38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9" id="39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  <p:sp>
        <p:nvSpPr>
          <p:cNvPr name="Shape 40" id="40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1" id="4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2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45" id="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6" id="46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7" id="47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8" id="48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9" id="49"/>
          <p:cNvSpPr txBox="1"/>
          <p:nvPr/>
        </p:nvSpPr>
        <p:spPr>
          <a:xfrm>
            <a:off y="6237287" x="395287"/>
            <a:ext cy="244474" cx="172878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0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2012-06-22 |</a:t>
            </a:r>
            <a:r>
              <a:rPr lang="en_US" i="0" baseline="0" strike="noStrike" sz="1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*</a:t>
            </a:r>
          </a:p>
        </p:txBody>
      </p:sp>
      <p:sp>
        <p:nvSpPr>
          <p:cNvPr name="Shape 50" id="50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51" id="51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52" id="52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  <p:sp>
        <p:nvSpPr>
          <p:cNvPr name="Shape 53" id="53"/>
          <p:cNvSpPr/>
          <p:nvPr/>
        </p:nvSpPr>
        <p:spPr>
          <a:xfrm>
            <a:off y="6215062" x="5286375"/>
            <a:ext cy="509587" cx="105886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name="Shape 54" id="54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5" id="5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5" r:id="rId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60" id="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1" id="61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62" id="62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63" id="63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64" id="64"/>
          <p:cNvSpPr txBox="1"/>
          <p:nvPr/>
        </p:nvSpPr>
        <p:spPr>
          <a:xfrm>
            <a:off y="6237287" x="395287"/>
            <a:ext cy="244474" cx="172878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0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2012-06-22 |</a:t>
            </a:r>
            <a:r>
              <a:rPr lang="en_US" i="0" baseline="0" strike="noStrike" sz="1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*</a:t>
            </a:r>
          </a:p>
        </p:txBody>
      </p:sp>
      <p:sp>
        <p:nvSpPr>
          <p:cNvPr name="Shape 65" id="65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66" id="66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67" id="67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  <p:sp>
        <p:nvSpPr>
          <p:cNvPr name="Shape 68" id="68"/>
          <p:cNvSpPr/>
          <p:nvPr/>
        </p:nvSpPr>
        <p:spPr>
          <a:xfrm>
            <a:off y="6215062" x="5286375"/>
            <a:ext cy="509587" cx="105886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name="Shape 69" id="69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0" id="7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6" r:id="rId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74" id="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5" id="75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76" id="76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77" id="77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78" id="78"/>
          <p:cNvSpPr txBox="1"/>
          <p:nvPr/>
        </p:nvSpPr>
        <p:spPr>
          <a:xfrm>
            <a:off y="6237287" x="395287"/>
            <a:ext cy="244474" cx="172878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0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2012-06-22 |</a:t>
            </a:r>
            <a:r>
              <a:rPr lang="en_US" i="0" baseline="0" strike="noStrike" sz="1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*</a:t>
            </a:r>
          </a:p>
        </p:txBody>
      </p:sp>
      <p:sp>
        <p:nvSpPr>
          <p:cNvPr name="Shape 79" id="79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80" id="80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81" id="81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  <p:sp>
        <p:nvSpPr>
          <p:cNvPr name="Shape 82" id="82"/>
          <p:cNvSpPr/>
          <p:nvPr/>
        </p:nvSpPr>
        <p:spPr>
          <a:xfrm>
            <a:off y="6215062" x="5286375"/>
            <a:ext cy="509587" cx="105886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name="Shape 83" id="83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84" id="8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7" r:id="rId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name="Shape 88" id="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9" id="89"/>
          <p:cNvSpPr/>
          <p:nvPr/>
        </p:nvSpPr>
        <p:spPr>
          <a:xfrm>
            <a:off y="0" x="0"/>
            <a:ext cy="1196975" cx="9144000"/>
          </a:xfrm>
          <a:prstGeom prst="roundRect">
            <a:avLst>
              <a:gd name="adj" fmla="val 22"/>
            </a:avLst>
          </a:prstGeom>
          <a:gradFill>
            <a:gsLst>
              <a:gs pos="0">
                <a:srgbClr val="8C8C8C">
                  <a:alpha val="48627"/>
                </a:srgbClr>
              </a:gs>
              <a:gs pos="100000">
                <a:srgbClr val="C0C0C0">
                  <a:alpha val="39607"/>
                </a:srgbClr>
              </a:gs>
            </a:gsLst>
            <a:lin scaled="0" ang="0"/>
          </a:gra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0" id="90"/>
          <p:cNvSpPr/>
          <p:nvPr/>
        </p:nvSpPr>
        <p:spPr>
          <a:xfrm>
            <a:off y="0" x="8532811"/>
            <a:ext cy="6858000" cx="107949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1" id="91"/>
          <p:cNvSpPr/>
          <p:nvPr/>
        </p:nvSpPr>
        <p:spPr>
          <a:xfrm>
            <a:off y="0" x="8647111"/>
            <a:ext cy="6858000" cx="533399"/>
          </a:xfrm>
          <a:prstGeom prst="roundRect">
            <a:avLst>
              <a:gd name="adj" fmla="val 64"/>
            </a:avLst>
          </a:prstGeom>
          <a:solidFill>
            <a:srgbClr val="9F350B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2" id="92"/>
          <p:cNvSpPr txBox="1"/>
          <p:nvPr/>
        </p:nvSpPr>
        <p:spPr>
          <a:xfrm>
            <a:off y="6237287" x="395287"/>
            <a:ext cy="244474" cx="172878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0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2012-06-22 |</a:t>
            </a:r>
            <a:r>
              <a:rPr lang="en_US" i="0" baseline="0" strike="noStrike" sz="1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*</a:t>
            </a:r>
          </a:p>
        </p:txBody>
      </p:sp>
      <p:sp>
        <p:nvSpPr>
          <p:cNvPr name="Shape 93" id="93"/>
          <p:cNvSpPr/>
          <p:nvPr/>
        </p:nvSpPr>
        <p:spPr>
          <a:xfrm>
            <a:off y="6240462" x="6491287"/>
            <a:ext cy="582611" cx="19685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</p:sp>
      <p:sp>
        <p:nvSpPr>
          <p:cNvPr name="Shape 94" id="94"/>
          <p:cNvSpPr/>
          <p:nvPr/>
        </p:nvSpPr>
        <p:spPr>
          <a:xfrm>
            <a:off y="6057900" x="468312"/>
            <a:ext cy="107949" cx="8135936"/>
          </a:xfrm>
          <a:prstGeom prst="roundRect">
            <a:avLst>
              <a:gd name="adj" fmla="val 114"/>
            </a:avLst>
          </a:prstGeom>
          <a:solidFill>
            <a:srgbClr val="A0A0A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95" id="95"/>
          <p:cNvSpPr txBox="1"/>
          <p:nvPr/>
        </p:nvSpPr>
        <p:spPr>
          <a:xfrm rot="5400000">
            <a:off y="3160711" x="5675311"/>
            <a:ext cy="533399" cx="64769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EPS@ISEP – E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UROPEAN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ROJECT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EMESTER  AT </a:t>
            </a:r>
            <a:r>
              <a:rPr lang="en_US" i="0" baseline="0" strike="noStrike" sz="22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ISEP</a:t>
            </a:r>
            <a:r>
              <a:rPr lang="en_US" i="0" baseline="0" strike="noStrike" sz="1600" b="0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SPRING 2012</a:t>
            </a:r>
          </a:p>
        </p:txBody>
      </p:sp>
      <p:sp>
        <p:nvSpPr>
          <p:cNvPr name="Shape 96" id="96"/>
          <p:cNvSpPr/>
          <p:nvPr/>
        </p:nvSpPr>
        <p:spPr>
          <a:xfrm>
            <a:off y="6215062" x="5286375"/>
            <a:ext cy="509587" cx="105886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name="Shape 97" id="97"/>
          <p:cNvSpPr txBox="1"/>
          <p:nvPr>
            <p:ph type="body" idx="1"/>
          </p:nvPr>
        </p:nvSpPr>
        <p:spPr>
          <a:xfrm>
            <a:off y="1484312" x="468312"/>
            <a:ext cy="4489449" cx="806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49238" marR="0" algn="just" marL="341313" rtl="0"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4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07962" marR="0" algn="l" marL="741363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2400" marR="0" algn="l" marL="1143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i="0" baseline="0" strike="noStrike" sz="2000" b="0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8" id="9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0" rtl="0">
              <a:spcBef>
                <a:spcPts val="0"/>
              </a:spcBef>
              <a:spcAft>
                <a:spcPts val="0"/>
              </a:spcAft>
              <a:defRPr i="0" baseline="0" strike="noStrike" sz="2800" b="1" cap="none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marR="0" algn="l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marR="0" algn="l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marR="0" algn="l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8" r:id="rId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7.xml"/><Relationship Type="http://schemas.openxmlformats.org/officeDocument/2006/relationships/image" Id="rId3" Target="../media/image17.jpg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5.xml"/><Relationship Type="http://schemas.openxmlformats.org/officeDocument/2006/relationships/image" Id="rId4" Target="../media/image13.png"/><Relationship Type="http://schemas.openxmlformats.org/officeDocument/2006/relationships/image" Id="rId3" Target="../media/image07.jpg"/><Relationship Type="http://schemas.openxmlformats.org/officeDocument/2006/relationships/image" Id="rId5" Target="../media/image15.png"/></Relationships>
</file>

<file path=ppt/slides/_rels/slide1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1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14.png"/></Relationships>
</file>

<file path=ppt/slides/_rels/slide1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2.xml"/><Relationship Type="http://schemas.openxmlformats.org/officeDocument/2006/relationships/slideLayout" Id="rId1" Target="../slideLayouts/slideLayout5.xml"/></Relationships>
</file>

<file path=ppt/slides/_rels/slide1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3.xml"/><Relationship Type="http://schemas.openxmlformats.org/officeDocument/2006/relationships/slideLayout" Id="rId1" Target="../slideLayouts/slideLayout5.xml"/></Relationships>
</file>

<file path=ppt/slides/_rels/slide1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4.xml"/><Relationship Type="http://schemas.openxmlformats.org/officeDocument/2006/relationships/slideLayout" Id="rId1" Target="../slideLayouts/slideLayout5.xml"/><Relationship Type="http://schemas.openxmlformats.org/officeDocument/2006/relationships/image" Id="rId4" Target="../media/image16.png"/><Relationship Type="http://schemas.openxmlformats.org/officeDocument/2006/relationships/image" Id="rId3" Target="../media/image12.png"/></Relationships>
</file>

<file path=ppt/slides/_rels/slide1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5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11.jp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1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5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5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5.xml"/><Relationship Type="http://schemas.openxmlformats.org/officeDocument/2006/relationships/image" Id="rId4" Target="../media/image01.jpg"/><Relationship Type="http://schemas.openxmlformats.org/officeDocument/2006/relationships/image" Id="rId3" Target="../media/image06.jpg"/><Relationship Type="http://schemas.openxmlformats.org/officeDocument/2006/relationships/image" Id="rId6" Target="../media/image02.jpg"/><Relationship Type="http://schemas.openxmlformats.org/officeDocument/2006/relationships/image" Id="rId5" Target="../media/image04.jpg"/><Relationship Type="http://schemas.openxmlformats.org/officeDocument/2006/relationships/image" Id="rId7" Target="../media/image08.jp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05.jpg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5.xml"/><Relationship Type="http://schemas.openxmlformats.org/officeDocument/2006/relationships/image" Id="rId4" Target="../media/image10.png"/><Relationship Type="http://schemas.openxmlformats.org/officeDocument/2006/relationships/image" Id="rId3" Target="../media/image09.jpg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19.jpg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2" id="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3" id="103"/>
          <p:cNvSpPr txBox="1"/>
          <p:nvPr>
            <p:ph type="subTitle" idx="1"/>
          </p:nvPr>
        </p:nvSpPr>
        <p:spPr>
          <a:xfrm>
            <a:off y="4724400" x="468312"/>
            <a:ext cy="1295400" cx="64007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t" anchorCtr="0" rIns="90000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_US" sz="2000" b="1">
                <a:solidFill>
                  <a:srgbClr val="5C5C5C"/>
                </a:solidFill>
              </a:rPr>
              <a:t>Naeem Ahmad</a:t>
            </a:r>
            <a:r>
              <a:rPr lang="en_US" i="0" baseline="0" strike="noStrike" sz="2000" b="1" cap="none" u="none">
                <a:solidFill>
                  <a:srgbClr val="5C5C5C"/>
                </a:solidFill>
                <a:latin typeface="Arial"/>
                <a:ea typeface="Arial"/>
                <a:cs typeface="Arial"/>
                <a:sym typeface="Arial"/>
              </a:rPr>
              <a:t> 11</a:t>
            </a:r>
            <a:r>
              <a:rPr lang="en_US" sz="2000" b="1">
                <a:solidFill>
                  <a:srgbClr val="5C5C5C"/>
                </a:solidFill>
              </a:rPr>
              <a:t>11821</a:t>
            </a:r>
          </a:p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_US" sz="2000" b="1">
                <a:solidFill>
                  <a:srgbClr val="5C5C5C"/>
                </a:solidFill>
              </a:rPr>
              <a:t>Marcos Moura 1090419</a:t>
            </a:r>
          </a:p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_US" sz="2000" b="1">
                <a:solidFill>
                  <a:srgbClr val="5C5C5C"/>
                </a:solidFill>
              </a:rPr>
              <a:t>Olga Olejniczak 1111822</a:t>
            </a:r>
          </a:p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_US" sz="2000" b="1">
                <a:solidFill>
                  <a:srgbClr val="5C5C5C"/>
                </a:solidFill>
              </a:rPr>
              <a:t>Mihkel Tasa 1111820</a:t>
            </a:r>
          </a:p>
          <a:p>
            <a:r>
              <a:t/>
            </a:r>
          </a:p>
        </p:txBody>
      </p:sp>
      <p:sp>
        <p:nvSpPr>
          <p:cNvPr name="Shape 104" id="104"/>
          <p:cNvSpPr/>
          <p:nvPr/>
        </p:nvSpPr>
        <p:spPr>
          <a:xfrm>
            <a:off y="3874165" x="4630944"/>
            <a:ext cy="1835257" cx="248941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05" id="105"/>
          <p:cNvSpPr txBox="1"/>
          <p:nvPr>
            <p:ph type="ctrTitle"/>
          </p:nvPr>
        </p:nvSpPr>
        <p:spPr>
          <a:xfrm>
            <a:off y="1933175" x="468312"/>
            <a:ext cy="1470000" cx="77724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algn="ctr" rtl="0" lvl="0">
              <a:lnSpc>
                <a:spcPct val="115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en_US" sz="3000"/>
              <a:t>
</a:t>
            </a:r>
          </a:p>
          <a:p>
            <a:pPr algn="ctr" rtl="0" lvl="0">
              <a:lnSpc>
                <a:spcPct val="115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en_US" sz="3600"/>
              <a:t>Level Monitoring System</a:t>
            </a:r>
          </a:p>
          <a:p>
            <a:pPr algn="ctr" rtl="0" lvl="0">
              <a:lnSpc>
                <a:spcPct val="115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en_US" sz="3600"/>
              <a:t>for a Waste Oil Storage Tank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67" id="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8" id="16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000000"/>
              </a:buClr>
              <a:buSzPct val="39285"/>
              <a:buFont typeface="Arial"/>
              <a:buNone/>
            </a:pPr>
            <a:r>
              <a:rPr lang="en_US" sz="2800"/>
              <a:t>Development</a:t>
            </a:r>
          </a:p>
        </p:txBody>
      </p:sp>
      <p:sp>
        <p:nvSpPr>
          <p:cNvPr name="Shape 169" id="169"/>
          <p:cNvSpPr txBox="1"/>
          <p:nvPr/>
        </p:nvSpPr>
        <p:spPr>
          <a:xfrm>
            <a:off y="1250105" x="380625"/>
            <a:ext cy="587100" cx="78255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 rtl="0" lv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rgbClr val="000000"/>
              </a:buClr>
              <a:buSzPct val="45833"/>
              <a:buFont typeface="Arial"/>
              <a:buNone/>
            </a:pPr>
            <a:r>
              <a:rPr lang="en_US" sz="2400" b="1"/>
              <a:t>Web Interface</a:t>
            </a:r>
          </a:p>
          <a:p>
            <a:r>
              <a:t/>
            </a:r>
          </a:p>
        </p:txBody>
      </p:sp>
      <p:sp>
        <p:nvSpPr>
          <p:cNvPr name="Shape 170" id="170"/>
          <p:cNvSpPr/>
          <p:nvPr/>
        </p:nvSpPr>
        <p:spPr>
          <a:xfrm>
            <a:off y="1417637" x="5582700"/>
            <a:ext cy="1228725" cx="25527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71" id="171"/>
          <p:cNvSpPr/>
          <p:nvPr/>
        </p:nvSpPr>
        <p:spPr>
          <a:xfrm>
            <a:off y="1837205" x="837350"/>
            <a:ext cy="4162425" cx="393382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name="Shape 172" id="172"/>
          <p:cNvSpPr/>
          <p:nvPr/>
        </p:nvSpPr>
        <p:spPr>
          <a:xfrm>
            <a:off y="2646362" x="5258850"/>
            <a:ext cy="3390900" cx="32004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76" id="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7" id="17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000000"/>
              </a:buClr>
              <a:buSzPct val="39285"/>
              <a:buFont typeface="Arial"/>
              <a:buNone/>
            </a:pPr>
            <a:r>
              <a:rPr lang="en_US" sz="2800"/>
              <a:t>Development</a:t>
            </a:r>
          </a:p>
        </p:txBody>
      </p:sp>
      <p:sp>
        <p:nvSpPr>
          <p:cNvPr name="Shape 178" id="178"/>
          <p:cNvSpPr/>
          <p:nvPr/>
        </p:nvSpPr>
        <p:spPr>
          <a:xfrm>
            <a:off y="1271445" x="2500643"/>
            <a:ext cy="4787303" cx="41427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82" id="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3" id="183"/>
          <p:cNvSpPr txBox="1"/>
          <p:nvPr>
            <p:ph type="body" idx="1"/>
          </p:nvPr>
        </p:nvSpPr>
        <p:spPr>
          <a:xfrm>
            <a:off y="1543812" x="457200"/>
            <a:ext cy="4537200" cx="7991400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t" anchorCtr="0" rIns="90000">
            <a:spAutoFit/>
          </a:bodyPr>
          <a:lstStyle/>
          <a:p>
            <a:pPr marR="0" algn="just" rtl="0" lv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lang="en_US" i="0" baseline="0" strike="noStrike" sz="2400" b="1" cap="non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Achievements:</a:t>
            </a:r>
          </a:p>
          <a:p>
            <a:pPr indent="-317500" algn="just" marL="457200" rtl="0" lvl="0">
              <a:spcBef>
                <a:spcPts val="2400"/>
              </a:spcBef>
              <a:buClr>
                <a:srgbClr val="000000"/>
              </a:buClr>
              <a:buSzPct val="97222"/>
              <a:buFont typeface="Arial"/>
              <a:buChar char="•"/>
            </a:pPr>
            <a:r>
              <a:rPr lang="en_US" sz="2400"/>
              <a:t> We learned how to work in group with people from different fields of study.</a:t>
            </a:r>
          </a:p>
          <a:p>
            <a:pPr indent="-317500" algn="just" marL="457200" rtl="0" lvl="0">
              <a:spcBef>
                <a:spcPts val="2400"/>
              </a:spcBef>
              <a:buClr>
                <a:srgbClr val="000000"/>
              </a:buClr>
              <a:buSzPct val="97222"/>
              <a:buFont typeface="Arial"/>
              <a:buChar char="•"/>
            </a:pPr>
            <a:r>
              <a:rPr lang="en_US" sz="2400"/>
              <a:t> Learned many things about project management and teamwork.</a:t>
            </a:r>
          </a:p>
          <a:p>
            <a:pPr indent="-317500" algn="just" marL="457200" rtl="0" lvl="0">
              <a:spcBef>
                <a:spcPts val="2400"/>
              </a:spcBef>
              <a:buClr>
                <a:srgbClr val="000000"/>
              </a:buClr>
              <a:buSzPct val="97222"/>
              <a:buFont typeface="Arial"/>
              <a:buChar char="•"/>
            </a:pPr>
            <a:r>
              <a:rPr lang="en_US" sz="2400"/>
              <a:t> Managed to make everything work.</a:t>
            </a:r>
          </a:p>
          <a:p>
            <a:pPr indent="-317500" algn="just" marL="457200" rtl="0" lvl="0">
              <a:spcBef>
                <a:spcPts val="2400"/>
              </a:spcBef>
              <a:buClr>
                <a:srgbClr val="000000"/>
              </a:buClr>
              <a:buSzPct val="97222"/>
              <a:buFont typeface="Arial"/>
              <a:buChar char="•"/>
            </a:pPr>
            <a:r>
              <a:rPr lang="en_US" sz="2400"/>
              <a:t> We worked as a group.</a:t>
            </a:r>
          </a:p>
          <a:p>
            <a:pPr indent="-317500" algn="just" marL="457200" rtl="0" lvl="0">
              <a:spcBef>
                <a:spcPts val="2400"/>
              </a:spcBef>
              <a:buClr>
                <a:srgbClr val="000000"/>
              </a:buClr>
              <a:buSzPct val="97222"/>
              <a:buFont typeface="Arial"/>
              <a:buChar char="•"/>
            </a:pPr>
            <a:r>
              <a:rPr lang="en_US" sz="2400"/>
              <a:t> We got new knowledges.</a:t>
            </a:r>
          </a:p>
        </p:txBody>
      </p:sp>
      <p:sp>
        <p:nvSpPr>
          <p:cNvPr name="Shape 184" id="184"/>
          <p:cNvSpPr txBox="1"/>
          <p:nvPr/>
        </p:nvSpPr>
        <p:spPr>
          <a:xfrm>
            <a:off y="0" x="0"/>
            <a:ext cy="0" cx="9144000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ctr" anchorCtr="0" rIns="90000">
            <a:spAutoFit/>
          </a:bodyPr>
          <a:lstStyle/>
          <a:p/>
        </p:txBody>
      </p:sp>
      <p:sp>
        <p:nvSpPr>
          <p:cNvPr name="Shape 185" id="18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i="0" baseline="0" strike="noStrike" sz="2800" b="1" cap="small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89" id="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0" id="19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sz="2800"/>
              <a:t>Video Team 4</a:t>
            </a:r>
          </a:p>
        </p:txBody>
      </p:sp>
      <p:sp>
        <p:nvSpPr>
          <p:cNvPr name="Shape 191" id="191"/>
          <p:cNvSpPr txBox="1"/>
          <p:nvPr>
            <p:ph type="body" idx="1"/>
          </p:nvPr>
        </p:nvSpPr>
        <p:spPr>
          <a:xfrm>
            <a:off y="1484312" x="468312"/>
            <a:ext cy="1193100" cx="8064599"/>
          </a:xfrm>
          <a:prstGeom prst="rect">
            <a:avLst/>
          </a:prstGeom>
          <a:noFill/>
          <a:ln>
            <a:noFill/>
          </a:ln>
        </p:spPr>
        <p:txBody>
          <a:bodyPr bIns="46800" tIns="46800" lIns="90000" anchor="t" anchorCtr="0" rIns="90000">
            <a:spAutoFit/>
          </a:bodyPr>
          <a:lstStyle/>
          <a:p>
            <a:pPr>
              <a:buNone/>
            </a:pPr>
            <a:r>
              <a:rPr lang="en_US" sz="3000" b="1"/>
              <a:t>Let's watch the video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95" id="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6" id="196"/>
          <p:cNvSpPr txBox="1"/>
          <p:nvPr>
            <p:ph type="title"/>
          </p:nvPr>
        </p:nvSpPr>
        <p:spPr>
          <a:xfrm>
            <a:off y="241512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sz="2800"/>
              <a:t>Test</a:t>
            </a:r>
          </a:p>
        </p:txBody>
      </p:sp>
      <p:sp>
        <p:nvSpPr>
          <p:cNvPr name="Shape 197" id="197"/>
          <p:cNvSpPr/>
          <p:nvPr/>
        </p:nvSpPr>
        <p:spPr>
          <a:xfrm>
            <a:off y="1494448" x="468312"/>
            <a:ext cy="3679556" cx="459413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98" id="198"/>
          <p:cNvSpPr/>
          <p:nvPr/>
        </p:nvSpPr>
        <p:spPr>
          <a:xfrm>
            <a:off y="2143601" x="5062443"/>
            <a:ext cy="2381250" cx="238125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02" id="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3" id="203"/>
          <p:cNvSpPr txBox="1"/>
          <p:nvPr>
            <p:ph type="title"/>
          </p:nvPr>
        </p:nvSpPr>
        <p:spPr>
          <a:xfrm>
            <a:off y="4406900" x="722312"/>
            <a:ext cy="1361999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  <p:sp>
        <p:nvSpPr>
          <p:cNvPr name="Shape 204" id="204"/>
          <p:cNvSpPr txBox="1"/>
          <p:nvPr>
            <p:ph type="body" idx="1"/>
          </p:nvPr>
        </p:nvSpPr>
        <p:spPr>
          <a:xfrm>
            <a:off y="1453863" x="456737"/>
            <a:ext cy="15003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 rtl="0" lvl="0">
              <a:buNone/>
            </a:pPr>
            <a:r>
              <a:rPr lang="en_US" sz="3600"/>
              <a:t>THANK YOU </a:t>
            </a:r>
          </a:p>
          <a:p>
            <a:pPr algn="ctr">
              <a:buNone/>
            </a:pPr>
            <a:r>
              <a:rPr lang="en_US" sz="3600"/>
              <a:t>FOR YOUR ATTENTION</a:t>
            </a:r>
          </a:p>
        </p:txBody>
      </p:sp>
      <p:sp>
        <p:nvSpPr>
          <p:cNvPr name="Shape 205" id="205"/>
          <p:cNvSpPr/>
          <p:nvPr/>
        </p:nvSpPr>
        <p:spPr>
          <a:xfrm>
            <a:off y="3197462" x="3354212"/>
            <a:ext cy="2143125" cx="21431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9" id="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0" id="11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FFFFFF"/>
              </a:buClr>
              <a:buSzPct val="25000"/>
              <a:buFont typeface="Arial"/>
              <a:buNone/>
            </a:pPr>
            <a:r>
              <a:rPr lang="en_US"/>
              <a:t>Table of contents</a:t>
            </a:r>
          </a:p>
        </p:txBody>
      </p:sp>
      <p:sp>
        <p:nvSpPr>
          <p:cNvPr name="Shape 111" id="111"/>
          <p:cNvSpPr txBox="1"/>
          <p:nvPr>
            <p:ph type="title" idx="2"/>
          </p:nvPr>
        </p:nvSpPr>
        <p:spPr>
          <a:xfrm>
            <a:off y="3142537" x="457200"/>
            <a:ext cy="862499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1.	Summary and Objectives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2.	Problem Statement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3.  State of the Art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4.	Project Development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5.	Conclusion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6.	Test </a:t>
            </a:r>
          </a:p>
          <a:p>
            <a:pPr indent="0" marL="457200" rtl="0" lvl="0">
              <a:buNone/>
            </a:pPr>
            <a:r>
              <a:rPr lang="en_US">
                <a:solidFill>
                  <a:srgbClr val="000000"/>
                </a:solidFill>
              </a:rPr>
              <a:t>7.	Video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5" id="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6" id="116"/>
          <p:cNvSpPr txBox="1"/>
          <p:nvPr>
            <p:ph type="body" idx="1"/>
          </p:nvPr>
        </p:nvSpPr>
        <p:spPr>
          <a:xfrm>
            <a:off y="1261187" x="415800"/>
            <a:ext cy="2584500" cx="7985399"/>
          </a:xfrm>
          <a:prstGeom prst="rect">
            <a:avLst/>
          </a:prstGeom>
          <a:solidFill>
            <a:srgbClr val="E6B8AF"/>
          </a:solidFill>
          <a:ln w="28575" cap="flat">
            <a:solidFill>
              <a:srgbClr val="00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46800" tIns="46800" lIns="90000" anchor="t" anchorCtr="0" rIns="90000">
            <a:spAutoFit/>
          </a:bodyPr>
          <a:lstStyle/>
          <a:p>
            <a:pPr rtl="0" lvl="0">
              <a:buNone/>
            </a:pPr>
            <a:r>
              <a:rPr lang="en_US" b="1"/>
              <a:t>Abstract design</a:t>
            </a:r>
          </a:p>
          <a:p>
            <a:pPr rtl="0" lvl="0">
              <a:buNone/>
            </a:pPr>
            <a:r>
              <a:rPr lang="en_US"/>
              <a:t>Nowadays recycling companies who deal with waste oil have huge responsibility towards humanity. </a:t>
            </a:r>
          </a:p>
          <a:p>
            <a:pPr rtl="0" lvl="0">
              <a:buNone/>
            </a:pPr>
            <a:r>
              <a:rPr lang="en_US"/>
              <a:t>Competition for the best position is tough and it is necessary to optimize their services and production. </a:t>
            </a:r>
          </a:p>
          <a:p>
            <a:r>
              <a:t/>
            </a:r>
          </a:p>
        </p:txBody>
      </p:sp>
      <p:sp>
        <p:nvSpPr>
          <p:cNvPr name="Shape 117" id="11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i="0" baseline="0" strike="noStrike" sz="2800" b="1" cap="small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Summary &amp; Objectives</a:t>
            </a:r>
          </a:p>
        </p:txBody>
      </p:sp>
      <p:sp>
        <p:nvSpPr>
          <p:cNvPr name="Shape 118" id="118"/>
          <p:cNvSpPr txBox="1"/>
          <p:nvPr/>
        </p:nvSpPr>
        <p:spPr>
          <a:xfrm>
            <a:off y="3912450" x="406718"/>
            <a:ext cy="2082300" cx="7988699"/>
          </a:xfrm>
          <a:prstGeom prst="rect">
            <a:avLst/>
          </a:prstGeom>
          <a:solidFill>
            <a:srgbClr val="FFF2CC"/>
          </a:solidFill>
          <a:ln w="28575" cap="flat">
            <a:solidFill>
              <a:srgbClr val="00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t" anchorCtr="0" rIns="91425">
            <a:spAutoFit/>
          </a:bodyPr>
          <a:lstStyle/>
          <a:p>
            <a:pPr algn="just" rtl="0" lvl="0">
              <a:spcBef>
                <a:spcPts val="240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n_US" sz="2000" b="1"/>
              <a:t>Primary idea of the project</a:t>
            </a:r>
          </a:p>
          <a:p>
            <a:pPr algn="just" rtl="0" lvl="0">
              <a:spcBef>
                <a:spcPts val="240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n_US" sz="2000"/>
              <a:t>Developing a system that will enable measuring the level of waste oil deposited in the containers by using electronic devices that check them constantly.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2" id="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3" id="123"/>
          <p:cNvSpPr txBox="1"/>
          <p:nvPr>
            <p:ph type="body" idx="1"/>
          </p:nvPr>
        </p:nvSpPr>
        <p:spPr>
          <a:xfrm>
            <a:off y="1514087" x="457200"/>
            <a:ext cy="3076200" cx="7344899"/>
          </a:xfrm>
          <a:prstGeom prst="rect">
            <a:avLst/>
          </a:prstGeom>
          <a:solidFill>
            <a:srgbClr val="F9CB9C"/>
          </a:solidFill>
          <a:ln w="28575" cap="flat">
            <a:solidFill>
              <a:srgbClr val="00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46800" tIns="46800" lIns="90000" anchor="t" anchorCtr="0" rIns="90000">
            <a:sp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_US" sz="2400" b="1"/>
              <a:t>The waste oil recycling companies :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_US" sz="2300"/>
              <a:t>•</a:t>
            </a:r>
            <a:r>
              <a:rPr lang="en_US" sz="2400"/>
              <a:t>Do not know when their containers are full or not;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_US" sz="2300"/>
              <a:t>•</a:t>
            </a:r>
            <a:r>
              <a:rPr lang="en_US" sz="2400"/>
              <a:t>Lose money checking the containers;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_US" sz="2300"/>
              <a:t>•</a:t>
            </a:r>
            <a:r>
              <a:rPr lang="en_US" sz="2400"/>
              <a:t>Transportation process is less efficient.</a:t>
            </a:r>
          </a:p>
          <a:p>
            <a:r>
              <a:t/>
            </a:r>
          </a:p>
        </p:txBody>
      </p:sp>
      <p:sp>
        <p:nvSpPr>
          <p:cNvPr name="Shape 124" id="12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i="0" baseline="0" strike="noStrike" sz="2800" b="1" cap="small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Problem Statement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8" id="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9" id="1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i="0" baseline="0" strike="noStrike" sz="2800" b="1" cap="small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State of the Art</a:t>
            </a:r>
          </a:p>
        </p:txBody>
      </p:sp>
      <p:sp>
        <p:nvSpPr>
          <p:cNvPr name="Shape 130" id="130"/>
          <p:cNvSpPr/>
          <p:nvPr/>
        </p:nvSpPr>
        <p:spPr>
          <a:xfrm>
            <a:off y="1693612" x="602987"/>
            <a:ext cy="1385164" cx="221036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31" id="131"/>
          <p:cNvSpPr/>
          <p:nvPr/>
        </p:nvSpPr>
        <p:spPr>
          <a:xfrm>
            <a:off y="3846494" x="5781237"/>
            <a:ext cy="1905000" cx="242887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name="Shape 132" id="132"/>
          <p:cNvSpPr/>
          <p:nvPr/>
        </p:nvSpPr>
        <p:spPr>
          <a:xfrm>
            <a:off y="1390040" x="6333600"/>
            <a:ext cy="1992307" cx="1987101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  <p:sp>
        <p:nvSpPr>
          <p:cNvPr name="Shape 133" id="133"/>
          <p:cNvSpPr/>
          <p:nvPr/>
        </p:nvSpPr>
        <p:spPr>
          <a:xfrm>
            <a:off y="1591648" x="3676650"/>
            <a:ext cy="1790700" cx="179070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</p:sp>
      <p:sp>
        <p:nvSpPr>
          <p:cNvPr name="Shape 134" id="134"/>
          <p:cNvSpPr/>
          <p:nvPr/>
        </p:nvSpPr>
        <p:spPr>
          <a:xfrm>
            <a:off y="3354564" x="1261352"/>
            <a:ext cy="2396930" cx="2660284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8" id="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9" id="13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l" marL="0" rtl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_US" i="0" baseline="0" strike="noStrike" sz="2800" b="1" cap="small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Development</a:t>
            </a:r>
          </a:p>
        </p:txBody>
      </p:sp>
      <p:sp>
        <p:nvSpPr>
          <p:cNvPr name="Shape 140" id="140"/>
          <p:cNvSpPr/>
          <p:nvPr/>
        </p:nvSpPr>
        <p:spPr>
          <a:xfrm>
            <a:off y="1528762" x="1911237"/>
            <a:ext cy="3800475" cx="51911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44" id="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5" id="14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FFFFFF"/>
              </a:buClr>
              <a:buSzPct val="25000"/>
              <a:buFont typeface="Arial"/>
              <a:buNone/>
            </a:pPr>
            <a:r>
              <a:rPr lang="en_US" sz="2800"/>
              <a:t>Development</a:t>
            </a:r>
          </a:p>
        </p:txBody>
      </p:sp>
      <p:sp>
        <p:nvSpPr>
          <p:cNvPr name="Shape 146" id="146"/>
          <p:cNvSpPr txBox="1"/>
          <p:nvPr/>
        </p:nvSpPr>
        <p:spPr>
          <a:xfrm>
            <a:off y="1250105" x="380625"/>
            <a:ext cy="587100" cx="78255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 rtl="0" lv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rgbClr val="000000"/>
              </a:buClr>
              <a:buSzPct val="45833"/>
              <a:buFont typeface="Arial"/>
              <a:buNone/>
            </a:pPr>
            <a:r>
              <a:rPr lang="en_US" sz="2400" b="1"/>
              <a:t>Control and Programming</a:t>
            </a:r>
          </a:p>
          <a:p>
            <a:r>
              <a:t/>
            </a:r>
          </a:p>
        </p:txBody>
      </p:sp>
      <p:sp>
        <p:nvSpPr>
          <p:cNvPr name="Shape 147" id="147"/>
          <p:cNvSpPr/>
          <p:nvPr/>
        </p:nvSpPr>
        <p:spPr>
          <a:xfrm>
            <a:off y="1837205" x="5315568"/>
            <a:ext cy="3323905" cx="305535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148" id="148"/>
          <p:cNvSpPr txBox="1"/>
          <p:nvPr/>
        </p:nvSpPr>
        <p:spPr>
          <a:xfrm>
            <a:off y="4084710" x="696075"/>
            <a:ext cy="1076399" cx="30000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indent="-317500" algn="just" marL="457200" rtl="0" lvl="0">
              <a:lnSpc>
                <a:spcPct val="115000"/>
              </a:lnSpc>
              <a:buClr>
                <a:srgbClr val="000000"/>
              </a:buClr>
              <a:buSzPct val="194444"/>
              <a:buFont typeface="Arial"/>
              <a:buChar char="•"/>
            </a:pPr>
            <a:r>
              <a:rPr lang="en_US" sz="1200">
                <a:latin typeface="Times New Roman"/>
                <a:ea typeface="Times New Roman"/>
                <a:cs typeface="Times New Roman"/>
                <a:sym typeface="Times New Roman"/>
              </a:rPr>
              <a:t>Setup</a:t>
            </a:r>
          </a:p>
          <a:p>
            <a:pPr indent="-317500" algn="just" marL="457200" rtl="0" lvl="0">
              <a:lnSpc>
                <a:spcPct val="115000"/>
              </a:lnSpc>
              <a:buClr>
                <a:srgbClr val="000000"/>
              </a:buClr>
              <a:buSzPct val="194444"/>
              <a:buFont typeface="Arial"/>
              <a:buChar char="•"/>
            </a:pPr>
            <a:r>
              <a:rPr lang="en_US" sz="1200">
                <a:latin typeface="Times New Roman"/>
                <a:ea typeface="Times New Roman"/>
                <a:cs typeface="Times New Roman"/>
                <a:sym typeface="Times New Roman"/>
              </a:rPr>
              <a:t>Main loop</a:t>
            </a:r>
          </a:p>
          <a:p>
            <a:pPr indent="-298450" algn="just" marL="457200" rtl="0" lvl="0">
              <a:lnSpc>
                <a:spcPct val="115000"/>
              </a:lnSpc>
              <a:buClr>
                <a:srgbClr val="000000"/>
              </a:buClr>
              <a:buSzPct val="152777"/>
              <a:buFont typeface="Arial"/>
              <a:buChar char="•"/>
            </a:pPr>
            <a:r>
              <a:rPr lang="en_US" sz="1200">
                <a:latin typeface="Times New Roman"/>
                <a:ea typeface="Times New Roman"/>
                <a:cs typeface="Times New Roman"/>
                <a:sym typeface="Times New Roman"/>
              </a:rPr>
              <a:t>Read sensors </a:t>
            </a:r>
          </a:p>
          <a:p>
            <a:pPr indent="-298450" algn="just" marL="457200" rtl="0" lvl="0">
              <a:lnSpc>
                <a:spcPct val="115000"/>
              </a:lnSpc>
              <a:buClr>
                <a:srgbClr val="000000"/>
              </a:buClr>
              <a:buSzPct val="152777"/>
              <a:buFont typeface="Arial"/>
              <a:buChar char="•"/>
            </a:pPr>
            <a:r>
              <a:rPr lang="en_US" sz="1200">
                <a:latin typeface="Times New Roman"/>
                <a:ea typeface="Times New Roman"/>
                <a:cs typeface="Times New Roman"/>
                <a:sym typeface="Times New Roman"/>
              </a:rPr>
              <a:t>Sleep (Watchdog)</a:t>
            </a:r>
          </a:p>
          <a:p>
            <a:pPr indent="-298450" algn="just" marL="457200" rtl="0" lvl="0">
              <a:lnSpc>
                <a:spcPct val="115000"/>
              </a:lnSpc>
              <a:buClr>
                <a:srgbClr val="000000"/>
              </a:buClr>
              <a:buSzPct val="152777"/>
              <a:buFont typeface="Arial"/>
              <a:buChar char="•"/>
            </a:pPr>
            <a:r>
              <a:rPr lang="en_US" sz="1200">
                <a:latin typeface="Times New Roman"/>
                <a:ea typeface="Times New Roman"/>
                <a:cs typeface="Times New Roman"/>
                <a:sym typeface="Times New Roman"/>
              </a:rPr>
              <a:t>Send values </a:t>
            </a:r>
          </a:p>
        </p:txBody>
      </p:sp>
      <p:sp>
        <p:nvSpPr>
          <p:cNvPr name="Shape 149" id="149"/>
          <p:cNvSpPr/>
          <p:nvPr/>
        </p:nvSpPr>
        <p:spPr>
          <a:xfrm>
            <a:off y="1998469" x="185000"/>
            <a:ext cy="1818521" cx="5021618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3" id="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4" id="15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FFFFFF"/>
              </a:buClr>
              <a:buSzPct val="25000"/>
              <a:buFont typeface="Arial"/>
              <a:buNone/>
            </a:pPr>
            <a:r>
              <a:rPr lang="en_US" sz="2800"/>
              <a:t>Development</a:t>
            </a:r>
          </a:p>
        </p:txBody>
      </p:sp>
      <p:sp>
        <p:nvSpPr>
          <p:cNvPr name="Shape 155" id="155"/>
          <p:cNvSpPr txBox="1"/>
          <p:nvPr/>
        </p:nvSpPr>
        <p:spPr>
          <a:xfrm>
            <a:off y="1174005" x="358900"/>
            <a:ext cy="587100" cx="78255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 rtl="0" lv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rgbClr val="000000"/>
              </a:buClr>
              <a:buSzPct val="45833"/>
              <a:buFont typeface="Arial"/>
              <a:buNone/>
            </a:pPr>
            <a:r>
              <a:rPr lang="en_US" sz="2400" b="1"/>
              <a:t>Schematics</a:t>
            </a:r>
          </a:p>
          <a:p>
            <a:r>
              <a:t/>
            </a:r>
          </a:p>
        </p:txBody>
      </p:sp>
      <p:sp>
        <p:nvSpPr>
          <p:cNvPr name="Shape 156" id="156"/>
          <p:cNvSpPr/>
          <p:nvPr/>
        </p:nvSpPr>
        <p:spPr>
          <a:xfrm>
            <a:off y="1659179" x="967987"/>
            <a:ext cy="4211262" cx="646474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60" id="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1" id="16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lvl="0">
              <a:buClr>
                <a:srgbClr val="000000"/>
              </a:buClr>
              <a:buSzPct val="39285"/>
              <a:buFont typeface="Arial"/>
              <a:buNone/>
            </a:pPr>
            <a:r>
              <a:rPr lang="en_US" sz="2800"/>
              <a:t>Development</a:t>
            </a:r>
          </a:p>
        </p:txBody>
      </p:sp>
      <p:sp>
        <p:nvSpPr>
          <p:cNvPr name="Shape 162" id="162"/>
          <p:cNvSpPr/>
          <p:nvPr/>
        </p:nvSpPr>
        <p:spPr>
          <a:xfrm>
            <a:off y="0" x="3176057"/>
            <a:ext cy="6224703" cx="536581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163" id="163"/>
          <p:cNvSpPr txBox="1"/>
          <p:nvPr/>
        </p:nvSpPr>
        <p:spPr>
          <a:xfrm>
            <a:off y="1374162" x="121682"/>
            <a:ext cy="1130699" cx="30000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 rtl="0" lvl="0">
              <a:buClr>
                <a:srgbClr val="000000"/>
              </a:buClr>
              <a:buSzPct val="55000"/>
              <a:buFont typeface="Arial"/>
              <a:buNone/>
            </a:pPr>
            <a:r>
              <a:rPr lang="en_US" sz="2000"/>
              <a:t>Fluxograms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4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xmlns:r="http://schemas.openxmlformats.org/officeDocument/2006/relationships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