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6.xml"/>
  <Override ContentType="application/vnd.openxmlformats-officedocument.theme+xml" PartName="/ppt/theme/theme3.xml"/>
  <Override ContentType="application/vnd.openxmlformats-officedocument.theme+xml" PartName="/ppt/theme/theme5.xml"/>
  <Override ContentType="application/vnd.openxmlformats-officedocument.theme+xml" PartName="/ppt/theme/theme2.xml"/>
  <Override ContentType="application/vnd.openxmlformats-officedocument.theme+xml" PartName="/ppt/theme/theme7.xml"/>
  <Override ContentType="application/vnd.openxmlformats-officedocument.theme+xml" PartName="/ppt/theme/theme4.xml"/>
  <Override ContentType="application/vnd.openxmlformats-officedocument.theme+xml" PartName="/ppt/theme/theme1.xml"/>
  <Override ContentType="application/vnd.openxmlformats-officedocument.theme+xml" PartName="/ppt/theme/theme8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4.xml"/>
  <Override ContentType="application/vnd.openxmlformats-officedocument.presentationml.slide+xml" PartName="/ppt/slides/slide10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5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Type="http://schemas.openxmlformats.org/officeDocument/2006/relationships/officeDocument" Id="rId1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c:Ignorable="mv" autoCompressPictures="0" mc:PreserveAttributes="mv:*" saveSubsetFonts="1">
  <p:sldMasterIdLst>
    <p:sldMasterId id="2147483659" r:id="rId4"/>
    <p:sldMasterId id="2147483660" r:id="rId5"/>
    <p:sldMasterId id="2147483661" r:id="rId6"/>
    <p:sldMasterId id="2147483662" r:id="rId7"/>
    <p:sldMasterId id="2147483663" r:id="rId8"/>
    <p:sldMasterId id="2147483664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</p:sldIdLst>
  <p:sldSz cy="6858000" cx="9144000"/>
  <p:notesSz cy="9144000" cx="6858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i="0" baseline="0" strike="noStrike" sz="1400" b="0" cap="none" u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ype="http://schemas.openxmlformats.org/officeDocument/2006/relationships/slide" Id="rId19" Target="slides/slide9.xml"/><Relationship Type="http://schemas.openxmlformats.org/officeDocument/2006/relationships/slide" Id="rId18" Target="slides/slide8.xml"/><Relationship Type="http://schemas.openxmlformats.org/officeDocument/2006/relationships/slide" Id="rId17" Target="slides/slide7.xml"/><Relationship Type="http://schemas.openxmlformats.org/officeDocument/2006/relationships/slide" Id="rId16" Target="slides/slide6.xml"/><Relationship Type="http://schemas.openxmlformats.org/officeDocument/2006/relationships/slide" Id="rId15" Target="slides/slide5.xml"/><Relationship Type="http://schemas.openxmlformats.org/officeDocument/2006/relationships/slide" Id="rId14" Target="slides/slide4.xml"/><Relationship Type="http://schemas.openxmlformats.org/officeDocument/2006/relationships/slide" Id="rId12" Target="slides/slide2.xml"/><Relationship Type="http://schemas.openxmlformats.org/officeDocument/2006/relationships/slide" Id="rId13" Target="slides/slide3.xml"/><Relationship Type="http://schemas.openxmlformats.org/officeDocument/2006/relationships/notesMaster" Id="rId10" Target="notesMasters/notesMaster1.xml"/><Relationship Type="http://schemas.openxmlformats.org/officeDocument/2006/relationships/slide" Id="rId11" Target="slides/slide1.xml"/><Relationship Type="http://schemas.openxmlformats.org/officeDocument/2006/relationships/slide" Id="rId25" Target="slides/slide15.xml"/><Relationship Type="http://schemas.openxmlformats.org/officeDocument/2006/relationships/presProps" Id="rId2" Target="presProps.xml"/><Relationship Type="http://schemas.openxmlformats.org/officeDocument/2006/relationships/slide" Id="rId21" Target="slides/slide11.xml"/><Relationship Type="http://schemas.openxmlformats.org/officeDocument/2006/relationships/theme" Id="rId1" Target="theme/theme6.xml"/><Relationship Type="http://schemas.openxmlformats.org/officeDocument/2006/relationships/slide" Id="rId22" Target="slides/slide12.xml"/><Relationship Type="http://schemas.openxmlformats.org/officeDocument/2006/relationships/slideMaster" Id="rId4" Target="slideMasters/slideMaster1.xml"/><Relationship Type="http://schemas.openxmlformats.org/officeDocument/2006/relationships/slide" Id="rId23" Target="slides/slide13.xml"/><Relationship Type="http://schemas.openxmlformats.org/officeDocument/2006/relationships/tableStyles" Id="rId3" Target="tableStyles.xml"/><Relationship Type="http://schemas.openxmlformats.org/officeDocument/2006/relationships/slide" Id="rId24" Target="slides/slide14.xml"/><Relationship Type="http://schemas.openxmlformats.org/officeDocument/2006/relationships/slide" Id="rId20" Target="slides/slide10.xml"/><Relationship Type="http://schemas.openxmlformats.org/officeDocument/2006/relationships/slideMaster" Id="rId9" Target="slideMasters/slideMaster6.xml"/><Relationship Type="http://schemas.openxmlformats.org/officeDocument/2006/relationships/slideMaster" Id="rId6" Target="slideMasters/slideMaster3.xml"/><Relationship Type="http://schemas.openxmlformats.org/officeDocument/2006/relationships/slideMaster" Id="rId5" Target="slideMasters/slideMaster2.xml"/><Relationship Type="http://schemas.openxmlformats.org/officeDocument/2006/relationships/slideMaster" Id="rId8" Target="slideMasters/slideMaster5.xml"/><Relationship Type="http://schemas.openxmlformats.org/officeDocument/2006/relationships/slideMaster" Id="rId7" Target="slideMasters/slideMaster4.xml"/></Relationships>
</file>

<file path=ppt/notesMasters/_rels/notesMaster1.xml.rels><?xml version="1.0" encoding="UTF-8" standalone="yes"?><Relationships xmlns="http://schemas.openxmlformats.org/package/2006/relationships"><Relationship Type="http://schemas.openxmlformats.org/officeDocument/2006/relationships/theme" Id="rId1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name="Shape 1" id="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Shape 2" id="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name="Shape 3" id="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bIns="91425" tIns="91425" anchor="t" lIns="91425" rIns="91425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6="accent6" tx2="lt2" accent5="accent5" bg2="dk2" tx1="dk1" accent4="accent4" bg1="lt1" accent3="accent3" accent2="accent2" accent1="accent1" folHlink="folHlink" hlink="hlink"/>
</p:notesMaster>
</file>

<file path=ppt/notesSlides/_rels/notesSlide1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2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3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4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5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6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7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8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_rels/notesSlide9.xml.rels><?xml version="1.0" encoding="UTF-8" standalone="yes"?><Relationships xmlns="http://schemas.openxmlformats.org/package/2006/relationships"><Relationship Type="http://schemas.openxmlformats.org/officeDocument/2006/relationships/notesMaster" Id="rId1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06" id="10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07" id="107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08" id="108"/>
          <p:cNvSpPr/>
          <p:nvPr>
            <p:ph type="sldImg" idx="2"/>
          </p:nvPr>
        </p:nvSpPr>
        <p:spPr>
          <a:xfrm>
            <a:off y="685800" x="1143225"/>
            <a:ext cy="3429000" cx="4572225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73" id="1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74" id="174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75" id="175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79" id="17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80" id="180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81" id="181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86" id="1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87" id="187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88" id="188"/>
          <p:cNvSpPr/>
          <p:nvPr>
            <p:ph type="sldImg" idx="2"/>
          </p:nvPr>
        </p:nvSpPr>
        <p:spPr>
          <a:xfrm>
            <a:off y="685800" x="1143225"/>
            <a:ext cy="3429000" cx="4572225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92" id="19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93" id="193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94" id="194"/>
          <p:cNvSpPr/>
          <p:nvPr>
            <p:ph type="sldImg" idx="2"/>
          </p:nvPr>
        </p:nvSpPr>
        <p:spPr>
          <a:xfrm>
            <a:off y="685800" x="1143225"/>
            <a:ext cy="3429000" cx="4572225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99" id="19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200" id="200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201" id="201"/>
          <p:cNvSpPr/>
          <p:nvPr>
            <p:ph type="sldImg" idx="2"/>
          </p:nvPr>
        </p:nvSpPr>
        <p:spPr>
          <a:xfrm>
            <a:off y="685800" x="1143225"/>
            <a:ext cy="3429000" cx="4572225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206" id="20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207" id="207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208" id="208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12" id="1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13" id="113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name="Shape 114" id="114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19" id="1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20" id="120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21" id="121"/>
          <p:cNvSpPr/>
          <p:nvPr>
            <p:ph type="sldImg" idx="2"/>
          </p:nvPr>
        </p:nvSpPr>
        <p:spPr>
          <a:xfrm>
            <a:off y="685800" x="1143225"/>
            <a:ext cy="3429000" cx="4572225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25" id="1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26" id="126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27" id="127"/>
          <p:cNvSpPr/>
          <p:nvPr>
            <p:ph type="sldImg" idx="2"/>
          </p:nvPr>
        </p:nvSpPr>
        <p:spPr>
          <a:xfrm>
            <a:off y="685800" x="1143225"/>
            <a:ext cy="3429000" cx="4572225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35" id="1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36" id="136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37" id="137"/>
          <p:cNvSpPr/>
          <p:nvPr>
            <p:ph type="sldImg" idx="2"/>
          </p:nvPr>
        </p:nvSpPr>
        <p:spPr>
          <a:xfrm>
            <a:off y="685800" x="1143225"/>
            <a:ext cy="3429000" cx="4572225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41" id="1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42" id="142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43" id="143"/>
          <p:cNvSpPr/>
          <p:nvPr>
            <p:ph type="sldImg" idx="2"/>
          </p:nvPr>
        </p:nvSpPr>
        <p:spPr>
          <a:xfrm>
            <a:off y="685800" x="1143225"/>
            <a:ext cy="3429000" cx="4572225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50" id="1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51" id="151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52" id="152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57" id="1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58" id="158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59" id="159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name="Shape 164" id="1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65" id="165"/>
          <p:cNvSpPr txBox="1"/>
          <p:nvPr>
            <p:ph type="body" idx="1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/>
        </p:txBody>
      </p:sp>
      <p:sp>
        <p:nvSpPr>
          <p:cNvPr name="Shape 166" id="166"/>
          <p:cNvSpPr/>
          <p:nvPr>
            <p:ph type="sldImg" idx="2"/>
          </p:nvPr>
        </p:nvSpPr>
        <p:spPr>
          <a:xfrm>
            <a:off y="685800" x="1143225"/>
            <a:ext cy="3429000" cx="4572299"/>
          </a:xfrm>
          <a:custGeom>
            <a:pathLst>
              <a:path extrusionOk="0" h="120000" w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5.xml"/></Relationships>
</file>

<file path=ppt/slideLayouts/_rels/slideLayout11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6.xml"/></Relationships>
</file>

<file path=ppt/slideLayouts/_rels/slideLayout2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Type="http://schemas.openxmlformats.org/officeDocument/2006/relationships/slideMaster" Id="rId1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blank" type="blank">
  <p:cSld name="blank">
    <p:spTree>
      <p:nvGrpSpPr>
        <p:cNvPr name="Shape 14" id="14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vertTx" type="vertTx">
  <p:cSld name="vertTx">
    <p:spTree>
      <p:nvGrpSpPr>
        <p:cNvPr name="Shape 85" id="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86" id="86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5pPr>
            <a:lvl6pPr algn="l" marL="4572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algn="l" marL="9144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algn="l" marL="13716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algn="l" marL="18288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name="Shape 87" id="87"/>
          <p:cNvSpPr txBox="1"/>
          <p:nvPr>
            <p:ph type="body" idx="1"/>
          </p:nvPr>
        </p:nvSpPr>
        <p:spPr>
          <a:xfrm rot="5400000">
            <a:off y="-303212" x="2255836"/>
            <a:ext cy="8064499" cx="448944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49238" algn="just" marL="341313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400">
                <a:solidFill>
                  <a:srgbClr val="000000"/>
                </a:solidFill>
              </a:defRPr>
            </a:lvl1pPr>
            <a:lvl2pPr indent="-207962" algn="l" marL="741363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2pPr>
            <a:lvl3pPr indent="-152400" algn="l" marL="1143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3pPr>
            <a:lvl4pPr indent="-152400" algn="l" marL="1600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4pPr>
            <a:lvl5pPr indent="-152400" algn="l" marL="20574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5pPr>
            <a:lvl6pPr indent="-152400" algn="l" marL="25146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6pPr>
            <a:lvl7pPr indent="-152400" algn="l" marL="29718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7pPr>
            <a:lvl8pPr indent="-152400" algn="l" marL="3429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8pPr>
            <a:lvl9pPr indent="-152400" algn="l" marL="3886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vertTitleAndTx" type="vertTitleAndTx">
  <p:cSld name="vertTitleAndTx">
    <p:spTree>
      <p:nvGrpSpPr>
        <p:cNvPr name="Shape 99" id="9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00" id="100"/>
          <p:cNvSpPr txBox="1"/>
          <p:nvPr>
            <p:ph type="title"/>
          </p:nvPr>
        </p:nvSpPr>
        <p:spPr>
          <a:xfrm rot="5400000">
            <a:off y="2095500" x="4808537"/>
            <a:ext cy="2057400" cx="5699125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5pPr>
            <a:lvl6pPr algn="l" marL="4572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algn="l" marL="9144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algn="l" marL="13716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algn="l" marL="18288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name="Shape 101" id="101"/>
          <p:cNvSpPr txBox="1"/>
          <p:nvPr>
            <p:ph type="body" idx="1"/>
          </p:nvPr>
        </p:nvSpPr>
        <p:spPr>
          <a:xfrm rot="5400000">
            <a:off y="114300" x="617537"/>
            <a:ext cy="6019799" cx="5699125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49238" algn="just" marL="341313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400">
                <a:solidFill>
                  <a:srgbClr val="000000"/>
                </a:solidFill>
              </a:defRPr>
            </a:lvl1pPr>
            <a:lvl2pPr indent="-207962" algn="l" marL="741363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2pPr>
            <a:lvl3pPr indent="-152400" algn="l" marL="1143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3pPr>
            <a:lvl4pPr indent="-152400" algn="l" marL="1600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4pPr>
            <a:lvl5pPr indent="-152400" algn="l" marL="20574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5pPr>
            <a:lvl6pPr indent="-152400" algn="l" marL="25146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6pPr>
            <a:lvl7pPr indent="-152400" algn="l" marL="29718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7pPr>
            <a:lvl8pPr indent="-152400" algn="l" marL="3429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8pPr>
            <a:lvl9pPr indent="-152400" algn="l" marL="3886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Only" type="titleOnly">
  <p:cSld name="titleOnly">
    <p:spTree>
      <p:nvGrpSpPr>
        <p:cNvPr name="Shape 15" id="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6" id="16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5pPr>
            <a:lvl6pPr algn="l" marL="4572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algn="l" marL="9144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algn="l" marL="13716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algn="l" marL="18288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woTxTwoObj" type="twoTxTwoObj">
  <p:cSld name="twoTxTwoObj">
    <p:spTree>
      <p:nvGrpSpPr>
        <p:cNvPr name="Shape 17" id="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8" id="18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name="Shape 19" id="19"/>
          <p:cNvSpPr txBox="1"/>
          <p:nvPr>
            <p:ph type="body" idx="1"/>
          </p:nvPr>
        </p:nvSpPr>
        <p:spPr>
          <a:xfrm>
            <a:off y="1535112" x="457200"/>
            <a:ext cy="639762" cx="4040187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indent="0" marL="0" rtl="0">
              <a:buNone/>
              <a:defRPr sz="2400" b="1"/>
            </a:lvl1pPr>
            <a:lvl2pPr indent="0" marL="457200" rtl="0">
              <a:buNone/>
              <a:defRPr sz="2000" b="1"/>
            </a:lvl2pPr>
            <a:lvl3pPr indent="0" marL="914400" rtl="0">
              <a:buNone/>
              <a:defRPr sz="1800" b="1"/>
            </a:lvl3pPr>
            <a:lvl4pPr indent="0" marL="1371600" rtl="0">
              <a:buNone/>
              <a:defRPr sz="1600" b="1"/>
            </a:lvl4pPr>
            <a:lvl5pPr indent="0" marL="1828800" rtl="0">
              <a:buNone/>
              <a:defRPr sz="1600" b="1"/>
            </a:lvl5pPr>
            <a:lvl6pPr indent="0" marL="2286000" rtl="0">
              <a:buNone/>
              <a:defRPr sz="1600" b="1"/>
            </a:lvl6pPr>
            <a:lvl7pPr indent="0" marL="2743200" rtl="0">
              <a:buNone/>
              <a:defRPr sz="1600" b="1"/>
            </a:lvl7pPr>
            <a:lvl8pPr indent="0" marL="3200400" rtl="0">
              <a:buNone/>
              <a:defRPr sz="1600" b="1"/>
            </a:lvl8pPr>
            <a:lvl9pPr indent="0" marL="3657600" rtl="0">
              <a:buNone/>
              <a:defRPr sz="1600" b="1"/>
            </a:lvl9pPr>
          </a:lstStyle>
          <a:p/>
        </p:txBody>
      </p:sp>
      <p:sp>
        <p:nvSpPr>
          <p:cNvPr name="Shape 20" id="20"/>
          <p:cNvSpPr txBox="1"/>
          <p:nvPr>
            <p:ph type="body" idx="2"/>
          </p:nvPr>
        </p:nvSpPr>
        <p:spPr>
          <a:xfrm>
            <a:off y="2174875" x="457200"/>
            <a:ext cy="3951287" cx="4040187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/>
        </p:txBody>
      </p:sp>
      <p:sp>
        <p:nvSpPr>
          <p:cNvPr name="Shape 21" id="21"/>
          <p:cNvSpPr txBox="1"/>
          <p:nvPr>
            <p:ph type="body" idx="3"/>
          </p:nvPr>
        </p:nvSpPr>
        <p:spPr>
          <a:xfrm>
            <a:off y="1535112" x="4645025"/>
            <a:ext cy="639762" cx="4041774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indent="0" marL="0" rtl="0">
              <a:buNone/>
              <a:defRPr sz="2400" b="1"/>
            </a:lvl1pPr>
            <a:lvl2pPr indent="0" marL="457200" rtl="0">
              <a:buNone/>
              <a:defRPr sz="2000" b="1"/>
            </a:lvl2pPr>
            <a:lvl3pPr indent="0" marL="914400" rtl="0">
              <a:buNone/>
              <a:defRPr sz="1800" b="1"/>
            </a:lvl3pPr>
            <a:lvl4pPr indent="0" marL="1371600" rtl="0">
              <a:buNone/>
              <a:defRPr sz="1600" b="1"/>
            </a:lvl4pPr>
            <a:lvl5pPr indent="0" marL="1828800" rtl="0">
              <a:buNone/>
              <a:defRPr sz="1600" b="1"/>
            </a:lvl5pPr>
            <a:lvl6pPr indent="0" marL="2286000" rtl="0">
              <a:buNone/>
              <a:defRPr sz="1600" b="1"/>
            </a:lvl6pPr>
            <a:lvl7pPr indent="0" marL="2743200" rtl="0">
              <a:buNone/>
              <a:defRPr sz="1600" b="1"/>
            </a:lvl7pPr>
            <a:lvl8pPr indent="0" marL="3200400" rtl="0">
              <a:buNone/>
              <a:defRPr sz="1600" b="1"/>
            </a:lvl8pPr>
            <a:lvl9pPr indent="0" marL="3657600" rtl="0">
              <a:buNone/>
              <a:defRPr sz="1600" b="1"/>
            </a:lvl9pPr>
          </a:lstStyle>
          <a:p/>
        </p:txBody>
      </p:sp>
      <p:sp>
        <p:nvSpPr>
          <p:cNvPr name="Shape 22" id="22"/>
          <p:cNvSpPr txBox="1"/>
          <p:nvPr>
            <p:ph type="body" idx="4"/>
          </p:nvPr>
        </p:nvSpPr>
        <p:spPr>
          <a:xfrm>
            <a:off y="2174875" x="4645025"/>
            <a:ext cy="3951287" cx="4041774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 sz="2400"/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600"/>
            </a:lvl6pPr>
            <a:lvl7pPr rtl="0">
              <a:defRPr sz="1600"/>
            </a:lvl7pPr>
            <a:lvl8pPr rtl="0">
              <a:defRPr sz="1600"/>
            </a:lvl8pPr>
            <a:lvl9pPr rtl="0"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woObj" type="twoObj">
  <p:cSld name="twoObj">
    <p:spTree>
      <p:nvGrpSpPr>
        <p:cNvPr name="Shape 23" id="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24" id="24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5pPr>
            <a:lvl6pPr algn="l" marL="4572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algn="l" marL="9144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algn="l" marL="13716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algn="l" marL="18288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name="Shape 25" id="25"/>
          <p:cNvSpPr txBox="1"/>
          <p:nvPr>
            <p:ph type="body" idx="1"/>
          </p:nvPr>
        </p:nvSpPr>
        <p:spPr>
          <a:xfrm>
            <a:off y="1484312" x="468312"/>
            <a:ext cy="4489449" cx="395605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  <p:sp>
        <p:nvSpPr>
          <p:cNvPr name="Shape 26" id="26"/>
          <p:cNvSpPr txBox="1"/>
          <p:nvPr>
            <p:ph type="body" idx="2"/>
          </p:nvPr>
        </p:nvSpPr>
        <p:spPr>
          <a:xfrm>
            <a:off y="1484312" x="4576762"/>
            <a:ext cy="4489449" cx="395605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 sz="2800"/>
            </a:lvl1pPr>
            <a:lvl2pPr rtl="0">
              <a:defRPr sz="2400"/>
            </a:lvl2pPr>
            <a:lvl3pPr rtl="0">
              <a:defRPr sz="2000"/>
            </a:lvl3pPr>
            <a:lvl4pPr rtl="0">
              <a:defRPr sz="1800"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secHead" type="secHead">
  <p:cSld name="secHead">
    <p:spTree>
      <p:nvGrpSpPr>
        <p:cNvPr name="Shape 27" id="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28" id="28"/>
          <p:cNvSpPr txBox="1"/>
          <p:nvPr>
            <p:ph type="title"/>
          </p:nvPr>
        </p:nvSpPr>
        <p:spPr>
          <a:xfrm>
            <a:off y="4406900" x="722312"/>
            <a:ext cy="1362075" cx="77724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algn="l" rtl="0">
              <a:defRPr sz="4000" b="1" cap="small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name="Shape 29" id="29"/>
          <p:cNvSpPr txBox="1"/>
          <p:nvPr>
            <p:ph type="body" idx="1"/>
          </p:nvPr>
        </p:nvSpPr>
        <p:spPr>
          <a:xfrm>
            <a:off y="2906713" x="722312"/>
            <a:ext cy="1500187" cx="77724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indent="0" marL="0" rtl="0">
              <a:buNone/>
              <a:defRPr sz="2000"/>
            </a:lvl1pPr>
            <a:lvl2pPr indent="0" marL="457200" rtl="0">
              <a:buNone/>
              <a:defRPr sz="1800"/>
            </a:lvl2pPr>
            <a:lvl3pPr indent="0" marL="914400" rtl="0">
              <a:buNone/>
              <a:defRPr sz="1600"/>
            </a:lvl3pPr>
            <a:lvl4pPr indent="0" marL="1371600" rtl="0">
              <a:buNone/>
              <a:defRPr sz="1400"/>
            </a:lvl4pPr>
            <a:lvl5pPr indent="0" marL="1828800" rtl="0">
              <a:buNone/>
              <a:defRPr sz="1400"/>
            </a:lvl5pPr>
            <a:lvl6pPr indent="0" marL="2286000" rtl="0">
              <a:buNone/>
              <a:defRPr sz="1400"/>
            </a:lvl6pPr>
            <a:lvl7pPr indent="0" marL="2743200" rtl="0">
              <a:buNone/>
              <a:defRPr sz="1400"/>
            </a:lvl7pPr>
            <a:lvl8pPr indent="0" marL="3200400" rtl="0">
              <a:buNone/>
              <a:defRPr sz="1400"/>
            </a:lvl8pPr>
            <a:lvl9pPr indent="0" marL="3657600" rtl="0"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obj" type="obj">
  <p:cSld name="obj">
    <p:spTree>
      <p:nvGrpSpPr>
        <p:cNvPr name="Shape 30" id="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31" id="31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FFFFFF"/>
                </a:solidFill>
              </a:defRPr>
            </a:lvl5pPr>
            <a:lvl6pPr algn="l" marL="4572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algn="l" marL="9144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algn="l" marL="13716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algn="l" marL="1828800" rtl="0">
              <a:spcBef>
                <a:spcPts val="0"/>
              </a:spcBef>
              <a:spcAft>
                <a:spcPts val="0"/>
              </a:spcAft>
              <a:defRPr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name="Shape 32" id="32"/>
          <p:cNvSpPr txBox="1"/>
          <p:nvPr>
            <p:ph type="body" idx="1"/>
          </p:nvPr>
        </p:nvSpPr>
        <p:spPr>
          <a:xfrm>
            <a:off y="1484312" x="468312"/>
            <a:ext cy="4489449" cx="80644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49238" algn="just" marL="341313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400">
                <a:solidFill>
                  <a:srgbClr val="000000"/>
                </a:solidFill>
              </a:defRPr>
            </a:lvl1pPr>
            <a:lvl2pPr indent="-207962" algn="l" marL="741363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2pPr>
            <a:lvl3pPr indent="-152400" algn="l" marL="1143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3pPr>
            <a:lvl4pPr indent="-152400" algn="l" marL="1600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4pPr>
            <a:lvl5pPr indent="-152400" algn="l" marL="20574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5pPr>
            <a:lvl6pPr indent="-152400" algn="l" marL="25146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6pPr>
            <a:lvl7pPr indent="-152400" algn="l" marL="29718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7pPr>
            <a:lvl8pPr indent="-152400" algn="l" marL="3429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8pPr>
            <a:lvl9pPr indent="-152400" algn="l" marL="3886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sz="2000"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" type="title">
  <p:cSld name="title">
    <p:spTree>
      <p:nvGrpSpPr>
        <p:cNvPr name="Shape 42" id="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43" id="43"/>
          <p:cNvSpPr txBox="1"/>
          <p:nvPr>
            <p:ph type="subTitle" idx="1"/>
          </p:nvPr>
        </p:nvSpPr>
        <p:spPr>
          <a:xfrm>
            <a:off y="3886200" x="1371600"/>
            <a:ext cy="1752600" cx="64007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0" marR="0" algn="ctr" marL="0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i="0" baseline="0" strike="noStrike" sz="24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name="Shape 44" id="44"/>
          <p:cNvSpPr txBox="1"/>
          <p:nvPr>
            <p:ph type="ctrTitle"/>
          </p:nvPr>
        </p:nvSpPr>
        <p:spPr>
          <a:xfrm>
            <a:off y="2130425" x="685800"/>
            <a:ext cy="1470024" cx="77724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0" marR="0" algn="l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i="0" baseline="0" strike="noStrike" sz="48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objTx" type="objTx">
  <p:cSld name="objTx">
    <p:spTree>
      <p:nvGrpSpPr>
        <p:cNvPr name="Shape 56" id="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57" id="57"/>
          <p:cNvSpPr txBox="1"/>
          <p:nvPr>
            <p:ph type="title"/>
          </p:nvPr>
        </p:nvSpPr>
        <p:spPr>
          <a:xfrm>
            <a:off y="273050" x="457200"/>
            <a:ext cy="1162049" cx="3008313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algn="l" rtl="0">
              <a:defRPr sz="2000" b="1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name="Shape 58" id="58"/>
          <p:cNvSpPr txBox="1"/>
          <p:nvPr>
            <p:ph type="body" idx="1"/>
          </p:nvPr>
        </p:nvSpPr>
        <p:spPr>
          <a:xfrm>
            <a:off y="273050" x="3575050"/>
            <a:ext cy="5853112" cx="511175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rtl="0">
              <a:defRPr sz="3200"/>
            </a:lvl1pPr>
            <a:lvl2pPr rtl="0">
              <a:defRPr sz="2800"/>
            </a:lvl2pPr>
            <a:lvl3pPr rtl="0">
              <a:defRPr sz="2400"/>
            </a:lvl3pPr>
            <a:lvl4pPr rtl="0">
              <a:defRPr sz="2000"/>
            </a:lvl4pPr>
            <a:lvl5pPr rtl="0">
              <a:defRPr sz="2000"/>
            </a:lvl5pPr>
            <a:lvl6pPr rtl="0">
              <a:defRPr sz="2000"/>
            </a:lvl6pPr>
            <a:lvl7pPr rtl="0">
              <a:defRPr sz="2000"/>
            </a:lvl7pPr>
            <a:lvl8pPr rtl="0">
              <a:defRPr sz="2000"/>
            </a:lvl8pPr>
            <a:lvl9pPr rtl="0">
              <a:defRPr sz="2000"/>
            </a:lvl9pPr>
          </a:lstStyle>
          <a:p/>
        </p:txBody>
      </p:sp>
      <p:sp>
        <p:nvSpPr>
          <p:cNvPr name="Shape 59" id="59"/>
          <p:cNvSpPr txBox="1"/>
          <p:nvPr>
            <p:ph type="body" idx="2"/>
          </p:nvPr>
        </p:nvSpPr>
        <p:spPr>
          <a:xfrm>
            <a:off y="1435100" x="457200"/>
            <a:ext cy="4691063" cx="3008313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0" marL="0" rtl="0">
              <a:buNone/>
              <a:defRPr sz="1400"/>
            </a:lvl1pPr>
            <a:lvl2pPr indent="0" marL="457200" rtl="0">
              <a:buNone/>
              <a:defRPr sz="1200"/>
            </a:lvl2pPr>
            <a:lvl3pPr indent="0" marL="914400" rtl="0">
              <a:buNone/>
              <a:defRPr sz="1000"/>
            </a:lvl3pPr>
            <a:lvl4pPr indent="0" marL="1371600" rtl="0">
              <a:buNone/>
              <a:defRPr sz="900"/>
            </a:lvl4pPr>
            <a:lvl5pPr indent="0" marL="1828800" rtl="0">
              <a:buNone/>
              <a:defRPr sz="900"/>
            </a:lvl5pPr>
            <a:lvl6pPr indent="0" marL="2286000" rtl="0">
              <a:buNone/>
              <a:defRPr sz="900"/>
            </a:lvl6pPr>
            <a:lvl7pPr indent="0" marL="2743200" rtl="0">
              <a:buNone/>
              <a:defRPr sz="900"/>
            </a:lvl7pPr>
            <a:lvl8pPr indent="0" marL="3200400" rtl="0">
              <a:buNone/>
              <a:defRPr sz="900"/>
            </a:lvl8pPr>
            <a:lvl9pPr indent="0" marL="3657600" rtl="0"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picTx" type="picTx">
  <p:cSld name="picTx">
    <p:spTree>
      <p:nvGrpSpPr>
        <p:cNvPr name="Shape 71" id="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72" id="72"/>
          <p:cNvSpPr txBox="1"/>
          <p:nvPr>
            <p:ph type="title"/>
          </p:nvPr>
        </p:nvSpPr>
        <p:spPr>
          <a:xfrm>
            <a:off y="4800600" x="1792288"/>
            <a:ext cy="566737" cx="54863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b" anchorCtr="0" rIns="91425"/>
          <a:lstStyle>
            <a:lvl1pPr algn="l" rtl="0">
              <a:defRPr sz="2000" b="1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name="Shape 73" id="73"/>
          <p:cNvSpPr txBox="1"/>
          <p:nvPr>
            <p:ph type="body" idx="1"/>
          </p:nvPr>
        </p:nvSpPr>
        <p:spPr>
          <a:xfrm>
            <a:off y="5367337" x="1792288"/>
            <a:ext cy="804861" cx="54863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0" marL="0" rtl="0">
              <a:buNone/>
              <a:defRPr sz="1400"/>
            </a:lvl1pPr>
            <a:lvl2pPr indent="0" marL="457200" rtl="0">
              <a:buNone/>
              <a:defRPr sz="1200"/>
            </a:lvl2pPr>
            <a:lvl3pPr indent="0" marL="914400" rtl="0">
              <a:buNone/>
              <a:defRPr sz="1000"/>
            </a:lvl3pPr>
            <a:lvl4pPr indent="0" marL="1371600" rtl="0">
              <a:buNone/>
              <a:defRPr sz="900"/>
            </a:lvl4pPr>
            <a:lvl5pPr indent="0" marL="1828800" rtl="0">
              <a:buNone/>
              <a:defRPr sz="900"/>
            </a:lvl5pPr>
            <a:lvl6pPr indent="0" marL="2286000" rtl="0">
              <a:buNone/>
              <a:defRPr sz="900"/>
            </a:lvl6pPr>
            <a:lvl7pPr indent="0" marL="2743200" rtl="0">
              <a:buNone/>
              <a:defRPr sz="900"/>
            </a:lvl7pPr>
            <a:lvl8pPr indent="0" marL="3200400" rtl="0">
              <a:buNone/>
              <a:defRPr sz="900"/>
            </a:lvl8pPr>
            <a:lvl9pPr indent="0" marL="3657600" rtl="0"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ype="http://schemas.openxmlformats.org/officeDocument/2006/relationships/slideLayout" Id="rId2" Target="../slideLayouts/slideLayout1.xml"/><Relationship Type="http://schemas.openxmlformats.org/officeDocument/2006/relationships/image" Id="rId1" Target="../media/image00.png"/><Relationship Type="http://schemas.openxmlformats.org/officeDocument/2006/relationships/slideLayout" Id="rId4" Target="../slideLayouts/slideLayout3.xml"/><Relationship Type="http://schemas.openxmlformats.org/officeDocument/2006/relationships/slideLayout" Id="rId3" Target="../slideLayouts/slideLayout2.xml"/><Relationship Type="http://schemas.openxmlformats.org/officeDocument/2006/relationships/slideLayout" Id="rId6" Target="../slideLayouts/slideLayout5.xml"/><Relationship Type="http://schemas.openxmlformats.org/officeDocument/2006/relationships/slideLayout" Id="rId5" Target="../slideLayouts/slideLayout4.xml"/><Relationship Type="http://schemas.openxmlformats.org/officeDocument/2006/relationships/theme" Id="rId8" Target="../theme/theme8.xml"/><Relationship Type="http://schemas.openxmlformats.org/officeDocument/2006/relationships/slideLayout" Id="rId7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Type="http://schemas.openxmlformats.org/officeDocument/2006/relationships/slideLayout" Id="rId2" Target="../slideLayouts/slideLayout7.xml"/><Relationship Type="http://schemas.openxmlformats.org/officeDocument/2006/relationships/image" Id="rId1" Target="../media/image00.png"/><Relationship Type="http://schemas.openxmlformats.org/officeDocument/2006/relationships/theme" Id="rId3" Target="../theme/theme7.xml"/></Relationships>
</file>

<file path=ppt/slideMasters/_rels/slideMaster3.xml.rels><?xml version="1.0" encoding="UTF-8" standalone="yes"?><Relationships xmlns="http://schemas.openxmlformats.org/package/2006/relationships"><Relationship Type="http://schemas.openxmlformats.org/officeDocument/2006/relationships/image" Id="rId2" Target="../media/image03.jpg"/><Relationship Type="http://schemas.openxmlformats.org/officeDocument/2006/relationships/image" Id="rId1" Target="../media/image00.png"/><Relationship Type="http://schemas.openxmlformats.org/officeDocument/2006/relationships/theme" Id="rId4" Target="../theme/theme5.xml"/><Relationship Type="http://schemas.openxmlformats.org/officeDocument/2006/relationships/slideLayout" Id="rId3" Target="../slideLayouts/slideLayout8.xml"/></Relationships>
</file>

<file path=ppt/slideMasters/_rels/slideMaster4.xml.rels><?xml version="1.0" encoding="UTF-8" standalone="yes"?><Relationships xmlns="http://schemas.openxmlformats.org/package/2006/relationships"><Relationship Type="http://schemas.openxmlformats.org/officeDocument/2006/relationships/image" Id="rId2" Target="../media/image03.jpg"/><Relationship Type="http://schemas.openxmlformats.org/officeDocument/2006/relationships/image" Id="rId1" Target="../media/image00.png"/><Relationship Type="http://schemas.openxmlformats.org/officeDocument/2006/relationships/theme" Id="rId4" Target="../theme/theme4.xml"/><Relationship Type="http://schemas.openxmlformats.org/officeDocument/2006/relationships/slideLayout" Id="rId3" Target="../slideLayouts/slideLayout9.xml"/></Relationships>
</file>

<file path=ppt/slideMasters/_rels/slideMaster5.xml.rels><?xml version="1.0" encoding="UTF-8" standalone="yes"?><Relationships xmlns="http://schemas.openxmlformats.org/package/2006/relationships"><Relationship Type="http://schemas.openxmlformats.org/officeDocument/2006/relationships/image" Id="rId2" Target="../media/image03.jpg"/><Relationship Type="http://schemas.openxmlformats.org/officeDocument/2006/relationships/image" Id="rId1" Target="../media/image00.png"/><Relationship Type="http://schemas.openxmlformats.org/officeDocument/2006/relationships/theme" Id="rId4" Target="../theme/theme3.xml"/><Relationship Type="http://schemas.openxmlformats.org/officeDocument/2006/relationships/slideLayout" Id="rId3" Target="../slideLayouts/slideLayout10.xml"/></Relationships>
</file>

<file path=ppt/slideMasters/_rels/slideMaster6.xml.rels><?xml version="1.0" encoding="UTF-8" standalone="yes"?><Relationships xmlns="http://schemas.openxmlformats.org/package/2006/relationships"><Relationship Type="http://schemas.openxmlformats.org/officeDocument/2006/relationships/image" Id="rId2" Target="../media/image03.jpg"/><Relationship Type="http://schemas.openxmlformats.org/officeDocument/2006/relationships/image" Id="rId1" Target="../media/image00.png"/><Relationship Type="http://schemas.openxmlformats.org/officeDocument/2006/relationships/theme" Id="rId4" Target="../theme/theme2.xml"/><Relationship Type="http://schemas.openxmlformats.org/officeDocument/2006/relationships/slideLayout" Id="rId3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name="Shape 4" id="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5" id="5"/>
          <p:cNvSpPr txBox="1"/>
          <p:nvPr>
            <p:ph type="body" idx="1"/>
          </p:nvPr>
        </p:nvSpPr>
        <p:spPr>
          <a:xfrm>
            <a:off y="1484312" x="468312"/>
            <a:ext cy="4489449" cx="80644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49238" marR="0" algn="just" marL="341313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4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07962" marR="0" algn="l" marL="741363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2400" marR="0" algn="l" marL="1143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52400" marR="0" algn="l" marL="1600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2400" marR="0" algn="l" marL="20574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2400" marR="0" algn="l" marL="25146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2400" marR="0" algn="l" marL="29718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2400" marR="0" algn="l" marL="3429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2400" marR="0" algn="l" marL="3886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6" id="6"/>
          <p:cNvSpPr/>
          <p:nvPr/>
        </p:nvSpPr>
        <p:spPr>
          <a:xfrm>
            <a:off y="0" x="0"/>
            <a:ext cy="1196975" cx="9144000"/>
          </a:xfrm>
          <a:prstGeom prst="roundRect">
            <a:avLst>
              <a:gd name="adj" fmla="val 22"/>
            </a:avLst>
          </a:prstGeom>
          <a:gradFill>
            <a:gsLst>
              <a:gs pos="0">
                <a:srgbClr val="8C8C8C">
                  <a:alpha val="48627"/>
                </a:srgbClr>
              </a:gs>
              <a:gs pos="100000">
                <a:srgbClr val="C0C0C0">
                  <a:alpha val="39607"/>
                </a:srgbClr>
              </a:gs>
            </a:gsLst>
            <a:lin scaled="0" ang="0"/>
          </a:gra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7" id="7"/>
          <p:cNvSpPr/>
          <p:nvPr/>
        </p:nvSpPr>
        <p:spPr>
          <a:xfrm>
            <a:off y="0" x="8532811"/>
            <a:ext cy="6858000" cx="107949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8" id="8"/>
          <p:cNvSpPr/>
          <p:nvPr/>
        </p:nvSpPr>
        <p:spPr>
          <a:xfrm>
            <a:off y="0" x="8647111"/>
            <a:ext cy="6858000" cx="533399"/>
          </a:xfrm>
          <a:prstGeom prst="roundRect">
            <a:avLst>
              <a:gd name="adj" fmla="val 64"/>
            </a:avLst>
          </a:prstGeom>
          <a:solidFill>
            <a:srgbClr val="9F350B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9" id="9"/>
          <p:cNvSpPr txBox="1"/>
          <p:nvPr/>
        </p:nvSpPr>
        <p:spPr>
          <a:xfrm>
            <a:off y="6237287" x="395287"/>
            <a:ext cy="244474" cx="1728787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t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10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2012-06-22 |</a:t>
            </a:r>
            <a:r>
              <a:rPr lang="en_US" i="0" baseline="0" strike="noStrike" sz="10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*</a:t>
            </a:r>
          </a:p>
        </p:txBody>
      </p:sp>
      <p:sp>
        <p:nvSpPr>
          <p:cNvPr name="Shape 10" id="10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ctr" anchorCtr="0" rIns="91425"/>
          <a:lstStyle>
            <a:lvl1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R="0" algn="l" marL="4572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marR="0" algn="l" marL="9144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marR="0" algn="l" marL="13716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marR="0" algn="l" marL="18288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name="Shape 11" id="11"/>
          <p:cNvSpPr/>
          <p:nvPr/>
        </p:nvSpPr>
        <p:spPr>
          <a:xfrm>
            <a:off y="6240462" x="6491287"/>
            <a:ext cy="582611" cx="19685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</p:sp>
      <p:sp>
        <p:nvSpPr>
          <p:cNvPr name="Shape 12" id="12"/>
          <p:cNvSpPr/>
          <p:nvPr/>
        </p:nvSpPr>
        <p:spPr>
          <a:xfrm>
            <a:off y="6057900" x="468312"/>
            <a:ext cy="107949" cx="8135936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13" id="13"/>
          <p:cNvSpPr txBox="1"/>
          <p:nvPr/>
        </p:nvSpPr>
        <p:spPr>
          <a:xfrm rot="5400000">
            <a:off y="3160711" x="5675311"/>
            <a:ext cy="533399" cx="6476999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ctr" anchorCtr="0" rIns="90000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EPS@ISEP – E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UROPEAN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ROJECT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EMESTER  AT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ISEP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SPRING 2012</a:t>
            </a:r>
          </a:p>
        </p:txBody>
      </p:sp>
    </p:spTree>
  </p:cSld>
  <p:clrMap accent6="accent6" tx2="lt2" bg2="dk2" accent5="accent5" tx1="dk1" bg1="lt1" accent4="accent4" accent3="accent3" accent2="accent2" accent1="accent1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name="Shape 33" id="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34" id="34"/>
          <p:cNvSpPr/>
          <p:nvPr/>
        </p:nvSpPr>
        <p:spPr>
          <a:xfrm>
            <a:off y="0" x="0"/>
            <a:ext cy="1196975" cx="9144000"/>
          </a:xfrm>
          <a:prstGeom prst="roundRect">
            <a:avLst>
              <a:gd name="adj" fmla="val 22"/>
            </a:avLst>
          </a:prstGeom>
          <a:gradFill>
            <a:gsLst>
              <a:gs pos="0">
                <a:srgbClr val="8C8C8C">
                  <a:alpha val="48627"/>
                </a:srgbClr>
              </a:gs>
              <a:gs pos="100000">
                <a:srgbClr val="C0C0C0">
                  <a:alpha val="39607"/>
                </a:srgbClr>
              </a:gs>
            </a:gsLst>
            <a:lin scaled="0" ang="0"/>
          </a:gra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35" id="35"/>
          <p:cNvSpPr/>
          <p:nvPr/>
        </p:nvSpPr>
        <p:spPr>
          <a:xfrm>
            <a:off y="0" x="8532811"/>
            <a:ext cy="6858000" cx="107949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36" id="36"/>
          <p:cNvSpPr/>
          <p:nvPr/>
        </p:nvSpPr>
        <p:spPr>
          <a:xfrm>
            <a:off y="0" x="8647111"/>
            <a:ext cy="6858000" cx="533399"/>
          </a:xfrm>
          <a:prstGeom prst="roundRect">
            <a:avLst>
              <a:gd name="adj" fmla="val 64"/>
            </a:avLst>
          </a:prstGeom>
          <a:solidFill>
            <a:srgbClr val="9F350B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37" id="37"/>
          <p:cNvSpPr/>
          <p:nvPr/>
        </p:nvSpPr>
        <p:spPr>
          <a:xfrm>
            <a:off y="6240462" x="6491287"/>
            <a:ext cy="582611" cx="19685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</p:sp>
      <p:sp>
        <p:nvSpPr>
          <p:cNvPr name="Shape 38" id="38"/>
          <p:cNvSpPr/>
          <p:nvPr/>
        </p:nvSpPr>
        <p:spPr>
          <a:xfrm>
            <a:off y="6057900" x="468312"/>
            <a:ext cy="107949" cx="8135936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39" id="39"/>
          <p:cNvSpPr txBox="1"/>
          <p:nvPr/>
        </p:nvSpPr>
        <p:spPr>
          <a:xfrm rot="5400000">
            <a:off y="3160711" x="5675311"/>
            <a:ext cy="533399" cx="6476999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ctr" anchorCtr="0" rIns="90000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EPS@ISEP – E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UROPEAN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ROJECT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EMESTER  AT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ISEP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SPRING 2012</a:t>
            </a:r>
          </a:p>
        </p:txBody>
      </p:sp>
      <p:sp>
        <p:nvSpPr>
          <p:cNvPr name="Shape 40" id="40"/>
          <p:cNvSpPr txBox="1"/>
          <p:nvPr>
            <p:ph type="body" idx="1"/>
          </p:nvPr>
        </p:nvSpPr>
        <p:spPr>
          <a:xfrm>
            <a:off y="1484312" x="468312"/>
            <a:ext cy="4489449" cx="80644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49238" marR="0" algn="just" marL="341313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4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07962" marR="0" algn="l" marL="741363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2400" marR="0" algn="l" marL="1143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52400" marR="0" algn="l" marL="1600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2400" marR="0" algn="l" marL="20574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2400" marR="0" algn="l" marL="25146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2400" marR="0" algn="l" marL="29718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2400" marR="0" algn="l" marL="3429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2400" marR="0" algn="l" marL="3886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41" id="41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ctr" anchorCtr="0" rIns="91425"/>
          <a:lstStyle>
            <a:lvl1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R="0" algn="l" marL="4572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marR="0" algn="l" marL="9144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marR="0" algn="l" marL="13716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marR="0" algn="l" marL="18288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</p:spTree>
  </p:cSld>
  <p:clrMap accent6="accent6" tx2="lt2" bg2="dk2" accent5="accent5" tx1="dk1" bg1="lt1" accent4="accent4" accent3="accent3" accent2="accent2" accent1="accent1" folHlink="folHlink" hlink="hlink"/>
  <p:sldLayoutIdLst>
    <p:sldLayoutId id="2147483654" r:id="rId2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name="Shape 45" id="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46" id="46"/>
          <p:cNvSpPr/>
          <p:nvPr/>
        </p:nvSpPr>
        <p:spPr>
          <a:xfrm>
            <a:off y="0" x="0"/>
            <a:ext cy="1196975" cx="9144000"/>
          </a:xfrm>
          <a:prstGeom prst="roundRect">
            <a:avLst>
              <a:gd name="adj" fmla="val 22"/>
            </a:avLst>
          </a:prstGeom>
          <a:gradFill>
            <a:gsLst>
              <a:gs pos="0">
                <a:srgbClr val="8C8C8C">
                  <a:alpha val="48627"/>
                </a:srgbClr>
              </a:gs>
              <a:gs pos="100000">
                <a:srgbClr val="C0C0C0">
                  <a:alpha val="39607"/>
                </a:srgbClr>
              </a:gs>
            </a:gsLst>
            <a:lin scaled="0" ang="0"/>
          </a:gra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47" id="47"/>
          <p:cNvSpPr/>
          <p:nvPr/>
        </p:nvSpPr>
        <p:spPr>
          <a:xfrm>
            <a:off y="0" x="8532811"/>
            <a:ext cy="6858000" cx="107949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48" id="48"/>
          <p:cNvSpPr/>
          <p:nvPr/>
        </p:nvSpPr>
        <p:spPr>
          <a:xfrm>
            <a:off y="0" x="8647111"/>
            <a:ext cy="6858000" cx="533399"/>
          </a:xfrm>
          <a:prstGeom prst="roundRect">
            <a:avLst>
              <a:gd name="adj" fmla="val 64"/>
            </a:avLst>
          </a:prstGeom>
          <a:solidFill>
            <a:srgbClr val="9F350B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49" id="49"/>
          <p:cNvSpPr txBox="1"/>
          <p:nvPr/>
        </p:nvSpPr>
        <p:spPr>
          <a:xfrm>
            <a:off y="6237287" x="395287"/>
            <a:ext cy="244474" cx="1728787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t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10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2012-06-22 |</a:t>
            </a:r>
            <a:r>
              <a:rPr lang="en_US" i="0" baseline="0" strike="noStrike" sz="10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*</a:t>
            </a:r>
          </a:p>
        </p:txBody>
      </p:sp>
      <p:sp>
        <p:nvSpPr>
          <p:cNvPr name="Shape 50" id="50"/>
          <p:cNvSpPr/>
          <p:nvPr/>
        </p:nvSpPr>
        <p:spPr>
          <a:xfrm>
            <a:off y="6240462" x="6491287"/>
            <a:ext cy="582611" cx="19685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</p:sp>
      <p:sp>
        <p:nvSpPr>
          <p:cNvPr name="Shape 51" id="51"/>
          <p:cNvSpPr/>
          <p:nvPr/>
        </p:nvSpPr>
        <p:spPr>
          <a:xfrm>
            <a:off y="6057900" x="468312"/>
            <a:ext cy="107949" cx="8135936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52" id="52"/>
          <p:cNvSpPr txBox="1"/>
          <p:nvPr/>
        </p:nvSpPr>
        <p:spPr>
          <a:xfrm rot="5400000">
            <a:off y="3160711" x="5675311"/>
            <a:ext cy="533399" cx="6476999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ctr" anchorCtr="0" rIns="90000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EPS@ISEP – E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UROPEAN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ROJECT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EMESTER  AT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ISEP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SPRING 2012</a:t>
            </a:r>
          </a:p>
        </p:txBody>
      </p:sp>
      <p:sp>
        <p:nvSpPr>
          <p:cNvPr name="Shape 53" id="53"/>
          <p:cNvSpPr/>
          <p:nvPr/>
        </p:nvSpPr>
        <p:spPr>
          <a:xfrm>
            <a:off y="6215062" x="5286375"/>
            <a:ext cy="509587" cx="105886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sp>
      <p:sp>
        <p:nvSpPr>
          <p:cNvPr name="Shape 54" id="54"/>
          <p:cNvSpPr txBox="1"/>
          <p:nvPr>
            <p:ph type="body" idx="1"/>
          </p:nvPr>
        </p:nvSpPr>
        <p:spPr>
          <a:xfrm>
            <a:off y="1484312" x="468312"/>
            <a:ext cy="4489449" cx="80644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49238" marR="0" algn="just" marL="341313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4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07962" marR="0" algn="l" marL="741363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2400" marR="0" algn="l" marL="1143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52400" marR="0" algn="l" marL="1600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2400" marR="0" algn="l" marL="20574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2400" marR="0" algn="l" marL="25146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2400" marR="0" algn="l" marL="29718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2400" marR="0" algn="l" marL="3429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2400" marR="0" algn="l" marL="3886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55" id="5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ctr" anchorCtr="0" rIns="91425"/>
          <a:lstStyle>
            <a:lvl1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R="0" algn="l" marL="4572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marR="0" algn="l" marL="9144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marR="0" algn="l" marL="13716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marR="0" algn="l" marL="18288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</p:spTree>
  </p:cSld>
  <p:clrMap accent6="accent6" tx2="lt2" bg2="dk2" accent5="accent5" tx1="dk1" bg1="lt1" accent4="accent4" accent3="accent3" accent2="accent2" accent1="accent1" folHlink="folHlink" hlink="hlink"/>
  <p:sldLayoutIdLst>
    <p:sldLayoutId id="2147483655" r:id="rId3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name="Shape 60" id="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61" id="61"/>
          <p:cNvSpPr/>
          <p:nvPr/>
        </p:nvSpPr>
        <p:spPr>
          <a:xfrm>
            <a:off y="0" x="0"/>
            <a:ext cy="1196975" cx="9144000"/>
          </a:xfrm>
          <a:prstGeom prst="roundRect">
            <a:avLst>
              <a:gd name="adj" fmla="val 22"/>
            </a:avLst>
          </a:prstGeom>
          <a:gradFill>
            <a:gsLst>
              <a:gs pos="0">
                <a:srgbClr val="8C8C8C">
                  <a:alpha val="48627"/>
                </a:srgbClr>
              </a:gs>
              <a:gs pos="100000">
                <a:srgbClr val="C0C0C0">
                  <a:alpha val="39607"/>
                </a:srgbClr>
              </a:gs>
            </a:gsLst>
            <a:lin scaled="0" ang="0"/>
          </a:gra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62" id="62"/>
          <p:cNvSpPr/>
          <p:nvPr/>
        </p:nvSpPr>
        <p:spPr>
          <a:xfrm>
            <a:off y="0" x="8532811"/>
            <a:ext cy="6858000" cx="107949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63" id="63"/>
          <p:cNvSpPr/>
          <p:nvPr/>
        </p:nvSpPr>
        <p:spPr>
          <a:xfrm>
            <a:off y="0" x="8647111"/>
            <a:ext cy="6858000" cx="533399"/>
          </a:xfrm>
          <a:prstGeom prst="roundRect">
            <a:avLst>
              <a:gd name="adj" fmla="val 64"/>
            </a:avLst>
          </a:prstGeom>
          <a:solidFill>
            <a:srgbClr val="9F350B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64" id="64"/>
          <p:cNvSpPr txBox="1"/>
          <p:nvPr/>
        </p:nvSpPr>
        <p:spPr>
          <a:xfrm>
            <a:off y="6237287" x="395287"/>
            <a:ext cy="244474" cx="1728787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t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10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2012-06-22 |</a:t>
            </a:r>
            <a:r>
              <a:rPr lang="en_US" i="0" baseline="0" strike="noStrike" sz="10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*</a:t>
            </a:r>
          </a:p>
        </p:txBody>
      </p:sp>
      <p:sp>
        <p:nvSpPr>
          <p:cNvPr name="Shape 65" id="65"/>
          <p:cNvSpPr/>
          <p:nvPr/>
        </p:nvSpPr>
        <p:spPr>
          <a:xfrm>
            <a:off y="6240462" x="6491287"/>
            <a:ext cy="582611" cx="19685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</p:sp>
      <p:sp>
        <p:nvSpPr>
          <p:cNvPr name="Shape 66" id="66"/>
          <p:cNvSpPr/>
          <p:nvPr/>
        </p:nvSpPr>
        <p:spPr>
          <a:xfrm>
            <a:off y="6057900" x="468312"/>
            <a:ext cy="107949" cx="8135936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67" id="67"/>
          <p:cNvSpPr txBox="1"/>
          <p:nvPr/>
        </p:nvSpPr>
        <p:spPr>
          <a:xfrm rot="5400000">
            <a:off y="3160711" x="5675311"/>
            <a:ext cy="533399" cx="6476999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ctr" anchorCtr="0" rIns="90000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EPS@ISEP – E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UROPEAN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ROJECT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EMESTER  AT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ISEP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SPRING 2012</a:t>
            </a:r>
          </a:p>
        </p:txBody>
      </p:sp>
      <p:sp>
        <p:nvSpPr>
          <p:cNvPr name="Shape 68" id="68"/>
          <p:cNvSpPr/>
          <p:nvPr/>
        </p:nvSpPr>
        <p:spPr>
          <a:xfrm>
            <a:off y="6215062" x="5286375"/>
            <a:ext cy="509587" cx="105886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sp>
      <p:sp>
        <p:nvSpPr>
          <p:cNvPr name="Shape 69" id="69"/>
          <p:cNvSpPr txBox="1"/>
          <p:nvPr>
            <p:ph type="body" idx="1"/>
          </p:nvPr>
        </p:nvSpPr>
        <p:spPr>
          <a:xfrm>
            <a:off y="1484312" x="468312"/>
            <a:ext cy="4489449" cx="80644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49238" marR="0" algn="just" marL="341313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4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07962" marR="0" algn="l" marL="741363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2400" marR="0" algn="l" marL="1143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52400" marR="0" algn="l" marL="1600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2400" marR="0" algn="l" marL="20574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2400" marR="0" algn="l" marL="25146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2400" marR="0" algn="l" marL="29718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2400" marR="0" algn="l" marL="3429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2400" marR="0" algn="l" marL="3886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70" id="70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ctr" anchorCtr="0" rIns="91425"/>
          <a:lstStyle>
            <a:lvl1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R="0" algn="l" marL="4572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marR="0" algn="l" marL="9144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marR="0" algn="l" marL="13716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marR="0" algn="l" marL="18288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</p:spTree>
  </p:cSld>
  <p:clrMap accent6="accent6" tx2="lt2" bg2="dk2" accent5="accent5" tx1="dk1" bg1="lt1" accent4="accent4" accent3="accent3" accent2="accent2" accent1="accent1" folHlink="folHlink" hlink="hlink"/>
  <p:sldLayoutIdLst>
    <p:sldLayoutId id="2147483656" r:id="rId3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name="Shape 74" id="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75" id="75"/>
          <p:cNvSpPr/>
          <p:nvPr/>
        </p:nvSpPr>
        <p:spPr>
          <a:xfrm>
            <a:off y="0" x="0"/>
            <a:ext cy="1196975" cx="9144000"/>
          </a:xfrm>
          <a:prstGeom prst="roundRect">
            <a:avLst>
              <a:gd name="adj" fmla="val 22"/>
            </a:avLst>
          </a:prstGeom>
          <a:gradFill>
            <a:gsLst>
              <a:gs pos="0">
                <a:srgbClr val="8C8C8C">
                  <a:alpha val="48627"/>
                </a:srgbClr>
              </a:gs>
              <a:gs pos="100000">
                <a:srgbClr val="C0C0C0">
                  <a:alpha val="39607"/>
                </a:srgbClr>
              </a:gs>
            </a:gsLst>
            <a:lin scaled="0" ang="0"/>
          </a:gra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76" id="76"/>
          <p:cNvSpPr/>
          <p:nvPr/>
        </p:nvSpPr>
        <p:spPr>
          <a:xfrm>
            <a:off y="0" x="8532811"/>
            <a:ext cy="6858000" cx="107949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77" id="77"/>
          <p:cNvSpPr/>
          <p:nvPr/>
        </p:nvSpPr>
        <p:spPr>
          <a:xfrm>
            <a:off y="0" x="8647111"/>
            <a:ext cy="6858000" cx="533399"/>
          </a:xfrm>
          <a:prstGeom prst="roundRect">
            <a:avLst>
              <a:gd name="adj" fmla="val 64"/>
            </a:avLst>
          </a:prstGeom>
          <a:solidFill>
            <a:srgbClr val="9F350B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78" id="78"/>
          <p:cNvSpPr txBox="1"/>
          <p:nvPr/>
        </p:nvSpPr>
        <p:spPr>
          <a:xfrm>
            <a:off y="6237287" x="395287"/>
            <a:ext cy="244474" cx="1728787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t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10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2012-06-22 |</a:t>
            </a:r>
            <a:r>
              <a:rPr lang="en_US" i="0" baseline="0" strike="noStrike" sz="10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*</a:t>
            </a:r>
          </a:p>
        </p:txBody>
      </p:sp>
      <p:sp>
        <p:nvSpPr>
          <p:cNvPr name="Shape 79" id="79"/>
          <p:cNvSpPr/>
          <p:nvPr/>
        </p:nvSpPr>
        <p:spPr>
          <a:xfrm>
            <a:off y="6240462" x="6491287"/>
            <a:ext cy="582611" cx="19685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</p:sp>
      <p:sp>
        <p:nvSpPr>
          <p:cNvPr name="Shape 80" id="80"/>
          <p:cNvSpPr/>
          <p:nvPr/>
        </p:nvSpPr>
        <p:spPr>
          <a:xfrm>
            <a:off y="6057900" x="468312"/>
            <a:ext cy="107949" cx="8135936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81" id="81"/>
          <p:cNvSpPr txBox="1"/>
          <p:nvPr/>
        </p:nvSpPr>
        <p:spPr>
          <a:xfrm rot="5400000">
            <a:off y="3160711" x="5675311"/>
            <a:ext cy="533399" cx="6476999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ctr" anchorCtr="0" rIns="90000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EPS@ISEP – E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UROPEAN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ROJECT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EMESTER  AT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ISEP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SPRING 2012</a:t>
            </a:r>
          </a:p>
        </p:txBody>
      </p:sp>
      <p:sp>
        <p:nvSpPr>
          <p:cNvPr name="Shape 82" id="82"/>
          <p:cNvSpPr/>
          <p:nvPr/>
        </p:nvSpPr>
        <p:spPr>
          <a:xfrm>
            <a:off y="6215062" x="5286375"/>
            <a:ext cy="509587" cx="105886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sp>
      <p:sp>
        <p:nvSpPr>
          <p:cNvPr name="Shape 83" id="83"/>
          <p:cNvSpPr txBox="1"/>
          <p:nvPr>
            <p:ph type="body" idx="1"/>
          </p:nvPr>
        </p:nvSpPr>
        <p:spPr>
          <a:xfrm>
            <a:off y="1484312" x="468312"/>
            <a:ext cy="4489449" cx="80644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49238" marR="0" algn="just" marL="341313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4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07962" marR="0" algn="l" marL="741363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2400" marR="0" algn="l" marL="1143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52400" marR="0" algn="l" marL="1600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2400" marR="0" algn="l" marL="20574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2400" marR="0" algn="l" marL="25146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2400" marR="0" algn="l" marL="29718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2400" marR="0" algn="l" marL="3429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2400" marR="0" algn="l" marL="3886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84" id="84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ctr" anchorCtr="0" rIns="91425"/>
          <a:lstStyle>
            <a:lvl1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R="0" algn="l" marL="4572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marR="0" algn="l" marL="9144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marR="0" algn="l" marL="13716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marR="0" algn="l" marL="18288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</p:spTree>
  </p:cSld>
  <p:clrMap accent6="accent6" tx2="lt2" bg2="dk2" accent5="accent5" tx1="dk1" bg1="lt1" accent4="accent4" accent3="accent3" accent2="accent2" accent1="accent1" folHlink="folHlink" hlink="hlink"/>
  <p:sldLayoutIdLst>
    <p:sldLayoutId id="2147483657" r:id="rId3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name="Shape 88" id="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89" id="89"/>
          <p:cNvSpPr/>
          <p:nvPr/>
        </p:nvSpPr>
        <p:spPr>
          <a:xfrm>
            <a:off y="0" x="0"/>
            <a:ext cy="1196975" cx="9144000"/>
          </a:xfrm>
          <a:prstGeom prst="roundRect">
            <a:avLst>
              <a:gd name="adj" fmla="val 22"/>
            </a:avLst>
          </a:prstGeom>
          <a:gradFill>
            <a:gsLst>
              <a:gs pos="0">
                <a:srgbClr val="8C8C8C">
                  <a:alpha val="48627"/>
                </a:srgbClr>
              </a:gs>
              <a:gs pos="100000">
                <a:srgbClr val="C0C0C0">
                  <a:alpha val="39607"/>
                </a:srgbClr>
              </a:gs>
            </a:gsLst>
            <a:lin scaled="0" ang="0"/>
          </a:gra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90" id="90"/>
          <p:cNvSpPr/>
          <p:nvPr/>
        </p:nvSpPr>
        <p:spPr>
          <a:xfrm>
            <a:off y="0" x="8532811"/>
            <a:ext cy="6858000" cx="107949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91" id="91"/>
          <p:cNvSpPr/>
          <p:nvPr/>
        </p:nvSpPr>
        <p:spPr>
          <a:xfrm>
            <a:off y="0" x="8647111"/>
            <a:ext cy="6858000" cx="533399"/>
          </a:xfrm>
          <a:prstGeom prst="roundRect">
            <a:avLst>
              <a:gd name="adj" fmla="val 64"/>
            </a:avLst>
          </a:prstGeom>
          <a:solidFill>
            <a:srgbClr val="9F350B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92" id="92"/>
          <p:cNvSpPr txBox="1"/>
          <p:nvPr/>
        </p:nvSpPr>
        <p:spPr>
          <a:xfrm>
            <a:off y="6237287" x="395287"/>
            <a:ext cy="244474" cx="1728787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t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1000" b="1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2012-06-22 |</a:t>
            </a:r>
            <a:r>
              <a:rPr lang="en_US" i="0" baseline="0" strike="noStrike" sz="1000" b="0" cap="none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*</a:t>
            </a:r>
          </a:p>
        </p:txBody>
      </p:sp>
      <p:sp>
        <p:nvSpPr>
          <p:cNvPr name="Shape 93" id="93"/>
          <p:cNvSpPr/>
          <p:nvPr/>
        </p:nvSpPr>
        <p:spPr>
          <a:xfrm>
            <a:off y="6240462" x="6491287"/>
            <a:ext cy="582611" cx="19685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</p:sp>
      <p:sp>
        <p:nvSpPr>
          <p:cNvPr name="Shape 94" id="94"/>
          <p:cNvSpPr/>
          <p:nvPr/>
        </p:nvSpPr>
        <p:spPr>
          <a:xfrm>
            <a:off y="6057900" x="468312"/>
            <a:ext cy="107949" cx="8135936"/>
          </a:xfrm>
          <a:prstGeom prst="roundRect">
            <a:avLst>
              <a:gd name="adj" fmla="val 114"/>
            </a:avLst>
          </a:prstGeom>
          <a:solidFill>
            <a:srgbClr val="A0A0A0"/>
          </a:solidFill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/>
        </p:txBody>
      </p:sp>
      <p:sp>
        <p:nvSpPr>
          <p:cNvPr name="Shape 95" id="95"/>
          <p:cNvSpPr txBox="1"/>
          <p:nvPr/>
        </p:nvSpPr>
        <p:spPr>
          <a:xfrm rot="5400000">
            <a:off y="3160711" x="5675311"/>
            <a:ext cy="533399" cx="6476999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ctr" anchorCtr="0" rIns="90000">
            <a:spAutoFit/>
          </a:bodyPr>
          <a:lstStyle/>
          <a:p>
            <a:pPr indent="0" marR="0" algn="l" marL="0" rtl="0"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EPS@ISEP – E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UROPEAN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ROJECT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EMESTER  AT </a:t>
            </a:r>
            <a:r>
              <a:rPr lang="en_US" i="0" baseline="0" strike="noStrike" sz="22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ISEP</a:t>
            </a:r>
            <a:r>
              <a:rPr lang="en_US" i="0" baseline="0" strike="noStrike" sz="1600" b="0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SPRING 2012</a:t>
            </a:r>
          </a:p>
        </p:txBody>
      </p:sp>
      <p:sp>
        <p:nvSpPr>
          <p:cNvPr name="Shape 96" id="96"/>
          <p:cNvSpPr/>
          <p:nvPr/>
        </p:nvSpPr>
        <p:spPr>
          <a:xfrm>
            <a:off y="6215062" x="5286375"/>
            <a:ext cy="509587" cx="105886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sp>
      <p:sp>
        <p:nvSpPr>
          <p:cNvPr name="Shape 97" id="97"/>
          <p:cNvSpPr txBox="1"/>
          <p:nvPr>
            <p:ph type="body" idx="1"/>
          </p:nvPr>
        </p:nvSpPr>
        <p:spPr>
          <a:xfrm>
            <a:off y="1484312" x="468312"/>
            <a:ext cy="4489449" cx="8064499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t" anchorCtr="0" rIns="91425"/>
          <a:lstStyle>
            <a:lvl1pPr indent="-249238" marR="0" algn="just" marL="341313" rtl="0"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4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07962" marR="0" algn="l" marL="741363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2400" marR="0" algn="l" marL="1143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52400" marR="0" algn="l" marL="1600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52400" marR="0" algn="l" marL="20574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52400" marR="0" algn="l" marL="25146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52400" marR="0" algn="l" marL="29718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52400" marR="0" algn="l" marL="34290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52400" marR="0" algn="l" marL="388620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  <a:defRPr i="0" baseline="0" strike="noStrike" sz="2000" b="0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name="Shape 98" id="98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91425" tIns="91425" lIns="91425" anchor="ctr" anchorCtr="0" rIns="91425"/>
          <a:lstStyle>
            <a:lvl1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R="0" algn="l" marL="0" rtl="0">
              <a:spcBef>
                <a:spcPts val="0"/>
              </a:spcBef>
              <a:spcAft>
                <a:spcPts val="0"/>
              </a:spcAft>
              <a:defRPr i="0" baseline="0" strike="noStrike" sz="2800" b="1" cap="none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R="0" algn="l" marL="4572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marR="0" algn="l" marL="9144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marR="0" algn="l" marL="13716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marR="0" algn="l" marL="1828800" rtl="0">
              <a:spcBef>
                <a:spcPts val="0"/>
              </a:spcBef>
              <a:spcAft>
                <a:spcPts val="0"/>
              </a:spcAft>
              <a:defRPr i="0" baseline="0" strike="noStrike" sz="4400" b="0" cap="none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</p:spTree>
  </p:cSld>
  <p:clrMap accent6="accent6" tx2="lt2" bg2="dk2" accent5="accent5" tx1="dk1" bg1="lt1" accent4="accent4" accent3="accent3" accent2="accent2" accent1="accent1" folHlink="folHlink" hlink="hlink"/>
  <p:sldLayoutIdLst>
    <p:sldLayoutId id="2147483658" r:id="rId3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i="0" baseline="0" strike="noStrike" sz="1400" b="0" cap="none" u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.xml"/><Relationship Type="http://schemas.openxmlformats.org/officeDocument/2006/relationships/slideLayout" Id="rId1" Target="../slideLayouts/slideLayout7.xml"/><Relationship Type="http://schemas.openxmlformats.org/officeDocument/2006/relationships/image" Id="rId3" Target="../media/image17.jpg"/></Relationships>
</file>

<file path=ppt/slides/_rels/slide10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0.xml"/><Relationship Type="http://schemas.openxmlformats.org/officeDocument/2006/relationships/slideLayout" Id="rId1" Target="../slideLayouts/slideLayout5.xml"/><Relationship Type="http://schemas.openxmlformats.org/officeDocument/2006/relationships/image" Id="rId4" Target="../media/image13.png"/><Relationship Type="http://schemas.openxmlformats.org/officeDocument/2006/relationships/image" Id="rId3" Target="../media/image07.jpg"/><Relationship Type="http://schemas.openxmlformats.org/officeDocument/2006/relationships/image" Id="rId5" Target="../media/image15.png"/></Relationships>
</file>

<file path=ppt/slides/_rels/slide11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1.xml"/><Relationship Type="http://schemas.openxmlformats.org/officeDocument/2006/relationships/slideLayout" Id="rId1" Target="../slideLayouts/slideLayout5.xml"/><Relationship Type="http://schemas.openxmlformats.org/officeDocument/2006/relationships/image" Id="rId3" Target="../media/image14.png"/></Relationships>
</file>

<file path=ppt/slides/_rels/slide12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2.xml"/><Relationship Type="http://schemas.openxmlformats.org/officeDocument/2006/relationships/slideLayout" Id="rId1" Target="../slideLayouts/slideLayout5.xml"/></Relationships>
</file>

<file path=ppt/slides/_rels/slide13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3.xml"/><Relationship Type="http://schemas.openxmlformats.org/officeDocument/2006/relationships/slideLayout" Id="rId1" Target="../slideLayouts/slideLayout5.xml"/></Relationships>
</file>

<file path=ppt/slides/_rels/slide14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4.xml"/><Relationship Type="http://schemas.openxmlformats.org/officeDocument/2006/relationships/slideLayout" Id="rId1" Target="../slideLayouts/slideLayout5.xml"/><Relationship Type="http://schemas.openxmlformats.org/officeDocument/2006/relationships/image" Id="rId4" Target="../media/image16.png"/><Relationship Type="http://schemas.openxmlformats.org/officeDocument/2006/relationships/image" Id="rId3" Target="../media/image12.png"/></Relationships>
</file>

<file path=ppt/slides/_rels/slide15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15.xml"/><Relationship Type="http://schemas.openxmlformats.org/officeDocument/2006/relationships/slideLayout" Id="rId1" Target="../slideLayouts/slideLayout5.xml"/><Relationship Type="http://schemas.openxmlformats.org/officeDocument/2006/relationships/image" Id="rId3" Target="../media/image11.jpg"/></Relationships>
</file>

<file path=ppt/slides/_rels/slide2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2.xml"/><Relationship Type="http://schemas.openxmlformats.org/officeDocument/2006/relationships/slideLayout" Id="rId1" Target="../slideLayouts/slideLayout1.xml"/></Relationships>
</file>

<file path=ppt/slides/_rels/slide3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3.xml"/><Relationship Type="http://schemas.openxmlformats.org/officeDocument/2006/relationships/slideLayout" Id="rId1" Target="../slideLayouts/slideLayout5.xml"/></Relationships>
</file>

<file path=ppt/slides/_rels/slide4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4.xml"/><Relationship Type="http://schemas.openxmlformats.org/officeDocument/2006/relationships/slideLayout" Id="rId1" Target="../slideLayouts/slideLayout5.xml"/></Relationships>
</file>

<file path=ppt/slides/_rels/slide5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5.xml"/><Relationship Type="http://schemas.openxmlformats.org/officeDocument/2006/relationships/slideLayout" Id="rId1" Target="../slideLayouts/slideLayout5.xml"/><Relationship Type="http://schemas.openxmlformats.org/officeDocument/2006/relationships/image" Id="rId4" Target="../media/image01.jpg"/><Relationship Type="http://schemas.openxmlformats.org/officeDocument/2006/relationships/image" Id="rId3" Target="../media/image06.jpg"/><Relationship Type="http://schemas.openxmlformats.org/officeDocument/2006/relationships/image" Id="rId6" Target="../media/image02.jpg"/><Relationship Type="http://schemas.openxmlformats.org/officeDocument/2006/relationships/image" Id="rId5" Target="../media/image04.jpg"/><Relationship Type="http://schemas.openxmlformats.org/officeDocument/2006/relationships/image" Id="rId7" Target="../media/image08.jpg"/></Relationships>
</file>

<file path=ppt/slides/_rels/slide6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6.xml"/><Relationship Type="http://schemas.openxmlformats.org/officeDocument/2006/relationships/slideLayout" Id="rId1" Target="../slideLayouts/slideLayout5.xml"/><Relationship Type="http://schemas.openxmlformats.org/officeDocument/2006/relationships/image" Id="rId3" Target="../media/image05.jpg"/></Relationships>
</file>

<file path=ppt/slides/_rels/slide7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7.xml"/><Relationship Type="http://schemas.openxmlformats.org/officeDocument/2006/relationships/slideLayout" Id="rId1" Target="../slideLayouts/slideLayout5.xml"/><Relationship Type="http://schemas.openxmlformats.org/officeDocument/2006/relationships/image" Id="rId4" Target="../media/image10.png"/><Relationship Type="http://schemas.openxmlformats.org/officeDocument/2006/relationships/image" Id="rId3" Target="../media/image09.jpg"/></Relationships>
</file>

<file path=ppt/slides/_rels/slide8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8.xml"/><Relationship Type="http://schemas.openxmlformats.org/officeDocument/2006/relationships/slideLayout" Id="rId1" Target="../slideLayouts/slideLayout5.xml"/><Relationship Type="http://schemas.openxmlformats.org/officeDocument/2006/relationships/image" Id="rId3" Target="../media/image19.jpg"/></Relationships>
</file>

<file path=ppt/slides/_rels/slide9.xml.rels><?xml version="1.0" encoding="UTF-8" standalone="yes"?><Relationships xmlns="http://schemas.openxmlformats.org/package/2006/relationships"><Relationship Type="http://schemas.openxmlformats.org/officeDocument/2006/relationships/notesSlide" Id="rId2" Target="../notesSlides/notesSlide9.xml"/><Relationship Type="http://schemas.openxmlformats.org/officeDocument/2006/relationships/slideLayout" Id="rId1" Target="../slideLayouts/slideLayout5.xml"/><Relationship Type="http://schemas.openxmlformats.org/officeDocument/2006/relationships/image" Id="rId3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02" id="10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03" id="103"/>
          <p:cNvSpPr txBox="1"/>
          <p:nvPr>
            <p:ph type="subTitle" idx="1"/>
          </p:nvPr>
        </p:nvSpPr>
        <p:spPr>
          <a:xfrm>
            <a:off y="4724400" x="468312"/>
            <a:ext cy="1295400" cx="6400799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t" anchorCtr="0" rIns="90000">
            <a:spAutoFit/>
          </a:bodyPr>
          <a:lstStyle/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_US" sz="2000" b="1">
                <a:solidFill>
                  <a:srgbClr val="5C5C5C"/>
                </a:solidFill>
              </a:rPr>
              <a:t>Naeem Ahmad</a:t>
            </a:r>
            <a:r>
              <a:rPr lang="en_US" i="0" baseline="0" strike="noStrike" sz="2000" b="1" cap="none" u="none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rPr>
              <a:t> 11</a:t>
            </a:r>
            <a:r>
              <a:rPr lang="en_US" sz="2000" b="1">
                <a:solidFill>
                  <a:srgbClr val="5C5C5C"/>
                </a:solidFill>
              </a:rPr>
              <a:t>11821</a:t>
            </a:r>
          </a:p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_US" sz="2000" b="1">
                <a:solidFill>
                  <a:srgbClr val="5C5C5C"/>
                </a:solidFill>
              </a:rPr>
              <a:t>Marcos Moura 1090419</a:t>
            </a:r>
          </a:p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_US" sz="2000" b="1">
                <a:solidFill>
                  <a:srgbClr val="5C5C5C"/>
                </a:solidFill>
              </a:rPr>
              <a:t>Olga Olejniczak 1111822</a:t>
            </a:r>
          </a:p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_US" sz="2000" b="1">
                <a:solidFill>
                  <a:srgbClr val="5C5C5C"/>
                </a:solidFill>
              </a:rPr>
              <a:t>Mihkel Tasa 1111820</a:t>
            </a:r>
          </a:p>
          <a:p>
            <a:r>
              <a:t/>
            </a:r>
          </a:p>
        </p:txBody>
      </p:sp>
      <p:sp>
        <p:nvSpPr>
          <p:cNvPr name="Shape 104" id="104"/>
          <p:cNvSpPr/>
          <p:nvPr/>
        </p:nvSpPr>
        <p:spPr>
          <a:xfrm>
            <a:off y="3874165" x="4630944"/>
            <a:ext cy="1835257" cx="248941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name="Shape 105" id="105"/>
          <p:cNvSpPr txBox="1"/>
          <p:nvPr>
            <p:ph type="ctrTitle"/>
          </p:nvPr>
        </p:nvSpPr>
        <p:spPr>
          <a:xfrm>
            <a:off y="1933175" x="468312"/>
            <a:ext cy="1470000" cx="77724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algn="ctr" rtl="0" lvl="0">
              <a:lnSpc>
                <a:spcPct val="115000"/>
              </a:lnSpc>
              <a:buClr>
                <a:srgbClr val="000000"/>
              </a:buClr>
              <a:buSzPct val="25000"/>
              <a:buFont typeface="Arial"/>
              <a:buNone/>
            </a:pPr>
            <a:r>
              <a:rPr lang="en_US" sz="3000"/>
              <a:t>
</a:t>
            </a:r>
          </a:p>
          <a:p>
            <a:pPr algn="ctr" rtl="0" lvl="0">
              <a:lnSpc>
                <a:spcPct val="115000"/>
              </a:lnSpc>
              <a:buClr>
                <a:srgbClr val="000000"/>
              </a:buClr>
              <a:buSzPct val="25000"/>
              <a:buFont typeface="Arial"/>
              <a:buNone/>
            </a:pPr>
            <a:r>
              <a:rPr lang="en_US" sz="3600"/>
              <a:t>Level Monitoring System</a:t>
            </a:r>
          </a:p>
          <a:p>
            <a:pPr algn="ctr" rtl="0" lvl="0">
              <a:lnSpc>
                <a:spcPct val="115000"/>
              </a:lnSpc>
              <a:buClr>
                <a:srgbClr val="000000"/>
              </a:buClr>
              <a:buSzPct val="25000"/>
              <a:buFont typeface="Arial"/>
              <a:buNone/>
            </a:pPr>
            <a:r>
              <a:rPr lang="en_US" sz="3600"/>
              <a:t>for a Waste Oil Storage Tank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67" id="1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68" id="168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lvl="0">
              <a:buClr>
                <a:srgbClr val="000000"/>
              </a:buClr>
              <a:buSzPct val="39285"/>
              <a:buFont typeface="Arial"/>
              <a:buNone/>
            </a:pPr>
            <a:r>
              <a:rPr lang="en_US" sz="2800"/>
              <a:t>Development</a:t>
            </a:r>
          </a:p>
        </p:txBody>
      </p:sp>
      <p:sp>
        <p:nvSpPr>
          <p:cNvPr name="Shape 169" id="169"/>
          <p:cNvSpPr txBox="1"/>
          <p:nvPr/>
        </p:nvSpPr>
        <p:spPr>
          <a:xfrm>
            <a:off y="1250105" x="380625"/>
            <a:ext cy="587100" cx="7825500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>
            <a:pPr algn="ctr" rtl="0" lvl="0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_US" sz="2400" b="1"/>
              <a:t>Web Interface</a:t>
            </a:r>
          </a:p>
          <a:p>
            <a:r>
              <a:t/>
            </a:r>
          </a:p>
        </p:txBody>
      </p:sp>
      <p:sp>
        <p:nvSpPr>
          <p:cNvPr name="Shape 170" id="170"/>
          <p:cNvSpPr/>
          <p:nvPr/>
        </p:nvSpPr>
        <p:spPr>
          <a:xfrm>
            <a:off y="1417637" x="5582700"/>
            <a:ext cy="1228725" cx="25527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name="Shape 171" id="171"/>
          <p:cNvSpPr/>
          <p:nvPr/>
        </p:nvSpPr>
        <p:spPr>
          <a:xfrm>
            <a:off y="1837205" x="837350"/>
            <a:ext cy="4162425" cx="39338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name="Shape 172" id="172"/>
          <p:cNvSpPr/>
          <p:nvPr/>
        </p:nvSpPr>
        <p:spPr>
          <a:xfrm>
            <a:off y="2646362" x="5258850"/>
            <a:ext cy="3390900" cx="32004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76" id="1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77" id="177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lvl="0">
              <a:buClr>
                <a:srgbClr val="000000"/>
              </a:buClr>
              <a:buSzPct val="39285"/>
              <a:buFont typeface="Arial"/>
              <a:buNone/>
            </a:pPr>
            <a:r>
              <a:rPr lang="en_US" sz="2800"/>
              <a:t>Development</a:t>
            </a:r>
          </a:p>
        </p:txBody>
      </p:sp>
      <p:sp>
        <p:nvSpPr>
          <p:cNvPr name="Shape 178" id="178"/>
          <p:cNvSpPr/>
          <p:nvPr/>
        </p:nvSpPr>
        <p:spPr>
          <a:xfrm>
            <a:off y="1271445" x="2500643"/>
            <a:ext cy="4787303" cx="41427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82" id="1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83" id="183"/>
          <p:cNvSpPr txBox="1"/>
          <p:nvPr>
            <p:ph type="body" idx="1"/>
          </p:nvPr>
        </p:nvSpPr>
        <p:spPr>
          <a:xfrm>
            <a:off y="1543812" x="457200"/>
            <a:ext cy="4537200" cx="7991400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t" anchorCtr="0" rIns="90000">
            <a:spAutoFit/>
          </a:bodyPr>
          <a:lstStyle/>
          <a:p>
            <a:pPr marR="0" algn="just" rtl="0" lv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lang="en_US" i="0" baseline="0" strike="noStrike" sz="2400" b="1" cap="non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Achievements:</a:t>
            </a:r>
          </a:p>
          <a:p>
            <a:pPr indent="-317500" algn="just" marL="457200" rtl="0" lvl="0">
              <a:spcBef>
                <a:spcPts val="2400"/>
              </a:spcBef>
              <a:buClr>
                <a:srgbClr val="000000"/>
              </a:buClr>
              <a:buSzPct val="97222"/>
              <a:buFont typeface="Arial"/>
              <a:buChar char="•"/>
            </a:pPr>
            <a:r>
              <a:rPr lang="en_US" sz="2400"/>
              <a:t> We learned how to work in group with people from different fields of study.</a:t>
            </a:r>
          </a:p>
          <a:p>
            <a:pPr indent="-317500" algn="just" marL="457200" rtl="0" lvl="0">
              <a:spcBef>
                <a:spcPts val="2400"/>
              </a:spcBef>
              <a:buClr>
                <a:srgbClr val="000000"/>
              </a:buClr>
              <a:buSzPct val="97222"/>
              <a:buFont typeface="Arial"/>
              <a:buChar char="•"/>
            </a:pPr>
            <a:r>
              <a:rPr lang="en_US" sz="2400"/>
              <a:t> Learned many things about project management and teamwork.</a:t>
            </a:r>
          </a:p>
          <a:p>
            <a:pPr indent="-317500" algn="just" marL="457200" rtl="0" lvl="0">
              <a:spcBef>
                <a:spcPts val="2400"/>
              </a:spcBef>
              <a:buClr>
                <a:srgbClr val="000000"/>
              </a:buClr>
              <a:buSzPct val="97222"/>
              <a:buFont typeface="Arial"/>
              <a:buChar char="•"/>
            </a:pPr>
            <a:r>
              <a:rPr lang="en_US" sz="2400"/>
              <a:t> Managed to make everything work.</a:t>
            </a:r>
          </a:p>
          <a:p>
            <a:pPr indent="-317500" algn="just" marL="457200" rtl="0" lvl="0">
              <a:spcBef>
                <a:spcPts val="2400"/>
              </a:spcBef>
              <a:buClr>
                <a:srgbClr val="000000"/>
              </a:buClr>
              <a:buSzPct val="97222"/>
              <a:buFont typeface="Arial"/>
              <a:buChar char="•"/>
            </a:pPr>
            <a:r>
              <a:rPr lang="en_US" sz="2400"/>
              <a:t> We worked as a group.</a:t>
            </a:r>
          </a:p>
          <a:p>
            <a:pPr indent="-317500" algn="just" marL="457200" rtl="0" lvl="0">
              <a:spcBef>
                <a:spcPts val="2400"/>
              </a:spcBef>
              <a:buClr>
                <a:srgbClr val="000000"/>
              </a:buClr>
              <a:buSzPct val="97222"/>
              <a:buFont typeface="Arial"/>
              <a:buChar char="•"/>
            </a:pPr>
            <a:r>
              <a:rPr lang="en_US" sz="2400"/>
              <a:t> We got new knowledges.</a:t>
            </a:r>
          </a:p>
        </p:txBody>
      </p:sp>
      <p:sp>
        <p:nvSpPr>
          <p:cNvPr name="Shape 184" id="184"/>
          <p:cNvSpPr txBox="1"/>
          <p:nvPr/>
        </p:nvSpPr>
        <p:spPr>
          <a:xfrm>
            <a:off y="0" x="0"/>
            <a:ext cy="0" cx="9144000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ctr" anchorCtr="0" rIns="90000">
            <a:spAutoFit/>
          </a:bodyPr>
          <a:lstStyle/>
          <a:p/>
        </p:txBody>
      </p:sp>
      <p:sp>
        <p:nvSpPr>
          <p:cNvPr name="Shape 185" id="18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_US" i="0" baseline="0" strike="noStrike" sz="2800" b="1" cap="small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89" id="18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90" id="190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_US" sz="2800"/>
              <a:t>Video Team 4</a:t>
            </a:r>
          </a:p>
        </p:txBody>
      </p:sp>
      <p:sp>
        <p:nvSpPr>
          <p:cNvPr name="Shape 191" id="191"/>
          <p:cNvSpPr txBox="1"/>
          <p:nvPr>
            <p:ph type="body" idx="1"/>
          </p:nvPr>
        </p:nvSpPr>
        <p:spPr>
          <a:xfrm>
            <a:off y="1484312" x="468312"/>
            <a:ext cy="1193100" cx="8064599"/>
          </a:xfrm>
          <a:prstGeom prst="rect">
            <a:avLst/>
          </a:prstGeom>
          <a:noFill/>
          <a:ln>
            <a:noFill/>
          </a:ln>
        </p:spPr>
        <p:txBody>
          <a:bodyPr bIns="46800" tIns="46800" lIns="90000" anchor="t" anchorCtr="0" rIns="90000">
            <a:spAutoFit/>
          </a:bodyPr>
          <a:lstStyle/>
          <a:p>
            <a:pPr>
              <a:buNone/>
            </a:pPr>
            <a:r>
              <a:rPr lang="en_US" sz="3000" b="1"/>
              <a:t>Let's watch the video 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95" id="1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96" id="196"/>
          <p:cNvSpPr txBox="1"/>
          <p:nvPr>
            <p:ph type="title"/>
          </p:nvPr>
        </p:nvSpPr>
        <p:spPr>
          <a:xfrm>
            <a:off y="241512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_US" sz="2800"/>
              <a:t>Test</a:t>
            </a:r>
          </a:p>
        </p:txBody>
      </p:sp>
      <p:sp>
        <p:nvSpPr>
          <p:cNvPr name="Shape 197" id="197"/>
          <p:cNvSpPr/>
          <p:nvPr/>
        </p:nvSpPr>
        <p:spPr>
          <a:xfrm>
            <a:off y="1494448" x="468312"/>
            <a:ext cy="3679556" cx="459413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name="Shape 198" id="198"/>
          <p:cNvSpPr/>
          <p:nvPr/>
        </p:nvSpPr>
        <p:spPr>
          <a:xfrm>
            <a:off y="2143601" x="5062443"/>
            <a:ext cy="2381250" cx="238125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202" id="20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203" id="203"/>
          <p:cNvSpPr txBox="1"/>
          <p:nvPr>
            <p:ph type="title"/>
          </p:nvPr>
        </p:nvSpPr>
        <p:spPr>
          <a:xfrm>
            <a:off y="4406900" x="722312"/>
            <a:ext cy="1361999" cx="7772400"/>
          </a:xfrm>
          <a:prstGeom prst="rect">
            <a:avLst/>
          </a:prstGeom>
        </p:spPr>
        <p:txBody>
          <a:bodyPr bIns="91425" tIns="91425" lIns="91425" anchor="t" anchorCtr="0" rIns="91425">
            <a:spAutoFit/>
          </a:bodyPr>
          <a:lstStyle/>
          <a:p/>
        </p:txBody>
      </p:sp>
      <p:sp>
        <p:nvSpPr>
          <p:cNvPr name="Shape 204" id="204"/>
          <p:cNvSpPr txBox="1"/>
          <p:nvPr>
            <p:ph type="body" idx="1"/>
          </p:nvPr>
        </p:nvSpPr>
        <p:spPr>
          <a:xfrm>
            <a:off y="1453863" x="456737"/>
            <a:ext cy="1500300" cx="7772400"/>
          </a:xfrm>
          <a:prstGeom prst="rect">
            <a:avLst/>
          </a:prstGeom>
        </p:spPr>
        <p:txBody>
          <a:bodyPr bIns="91425" tIns="91425" lIns="91425" anchor="b" anchorCtr="0" rIns="91425">
            <a:spAutoFit/>
          </a:bodyPr>
          <a:lstStyle/>
          <a:p>
            <a:pPr algn="ctr" rtl="0" lvl="0">
              <a:buNone/>
            </a:pPr>
            <a:r>
              <a:rPr lang="en_US" sz="3600"/>
              <a:t>THANK YOU </a:t>
            </a:r>
          </a:p>
          <a:p>
            <a:pPr algn="ctr">
              <a:buNone/>
            </a:pPr>
            <a:r>
              <a:rPr lang="en_US" sz="3600"/>
              <a:t>FOR YOUR ATTENTION</a:t>
            </a:r>
          </a:p>
        </p:txBody>
      </p:sp>
      <p:sp>
        <p:nvSpPr>
          <p:cNvPr name="Shape 205" id="205"/>
          <p:cNvSpPr/>
          <p:nvPr/>
        </p:nvSpPr>
        <p:spPr>
          <a:xfrm>
            <a:off y="3197462" x="3354212"/>
            <a:ext cy="2143125" cx="21431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09" id="1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10" id="110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lvl="0">
              <a:buClr>
                <a:srgbClr val="FFFFFF"/>
              </a:buClr>
              <a:buSzPct val="25000"/>
              <a:buFont typeface="Arial"/>
              <a:buNone/>
            </a:pPr>
            <a:r>
              <a:rPr lang="en_US"/>
              <a:t>Table of contents</a:t>
            </a:r>
          </a:p>
        </p:txBody>
      </p:sp>
      <p:sp>
        <p:nvSpPr>
          <p:cNvPr name="Shape 111" id="111"/>
          <p:cNvSpPr txBox="1"/>
          <p:nvPr>
            <p:ph type="title" idx="2"/>
          </p:nvPr>
        </p:nvSpPr>
        <p:spPr>
          <a:xfrm>
            <a:off y="3142537" x="457200"/>
            <a:ext cy="862499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indent="0" marL="457200" rtl="0" lvl="0">
              <a:buNone/>
            </a:pPr>
            <a:r>
              <a:rPr lang="en_US">
                <a:solidFill>
                  <a:srgbClr val="000000"/>
                </a:solidFill>
              </a:rPr>
              <a:t>1.	Summary and Objectives</a:t>
            </a:r>
          </a:p>
          <a:p>
            <a:pPr indent="0" marL="457200" rtl="0" lvl="0">
              <a:buNone/>
            </a:pPr>
            <a:r>
              <a:rPr lang="en_US">
                <a:solidFill>
                  <a:srgbClr val="000000"/>
                </a:solidFill>
              </a:rPr>
              <a:t>2.	Problem Statement</a:t>
            </a:r>
          </a:p>
          <a:p>
            <a:pPr indent="0" marL="457200" rtl="0" lvl="0">
              <a:buNone/>
            </a:pPr>
            <a:r>
              <a:rPr lang="en_US">
                <a:solidFill>
                  <a:srgbClr val="000000"/>
                </a:solidFill>
              </a:rPr>
              <a:t>3.  State of the Art</a:t>
            </a:r>
          </a:p>
          <a:p>
            <a:pPr indent="0" marL="457200" rtl="0" lvl="0">
              <a:buNone/>
            </a:pPr>
            <a:r>
              <a:rPr lang="en_US">
                <a:solidFill>
                  <a:srgbClr val="000000"/>
                </a:solidFill>
              </a:rPr>
              <a:t>4.	Project Development</a:t>
            </a:r>
          </a:p>
          <a:p>
            <a:pPr indent="0" marL="457200" rtl="0" lvl="0">
              <a:buNone/>
            </a:pPr>
            <a:r>
              <a:rPr lang="en_US">
                <a:solidFill>
                  <a:srgbClr val="000000"/>
                </a:solidFill>
              </a:rPr>
              <a:t>5.	Conclusion</a:t>
            </a:r>
          </a:p>
          <a:p>
            <a:pPr indent="0" marL="457200" rtl="0" lvl="0">
              <a:buNone/>
            </a:pPr>
            <a:r>
              <a:rPr lang="en_US">
                <a:solidFill>
                  <a:srgbClr val="000000"/>
                </a:solidFill>
              </a:rPr>
              <a:t>6.	Test </a:t>
            </a:r>
          </a:p>
          <a:p>
            <a:pPr indent="0" marL="457200" rtl="0" lvl="0">
              <a:buNone/>
            </a:pPr>
            <a:r>
              <a:rPr lang="en_US">
                <a:solidFill>
                  <a:srgbClr val="000000"/>
                </a:solidFill>
              </a:rPr>
              <a:t>7.	Video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15" id="1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16" id="116"/>
          <p:cNvSpPr txBox="1"/>
          <p:nvPr>
            <p:ph type="body" idx="1"/>
          </p:nvPr>
        </p:nvSpPr>
        <p:spPr>
          <a:xfrm>
            <a:off y="1261187" x="415800"/>
            <a:ext cy="2584500" cx="7985399"/>
          </a:xfrm>
          <a:prstGeom prst="rect">
            <a:avLst/>
          </a:prstGeom>
          <a:solidFill>
            <a:srgbClr val="E6B8AF"/>
          </a:solidFill>
          <a:ln w="28575" cap="flat">
            <a:solidFill>
              <a:srgbClr val="000000"/>
            </a:solidFill>
            <a:prstDash val="solid"/>
            <a:round/>
            <a:headEnd len="med" type="none" w="med"/>
            <a:tailEnd len="med" type="none" w="med"/>
          </a:ln>
        </p:spPr>
        <p:txBody>
          <a:bodyPr bIns="46800" tIns="46800" lIns="90000" anchor="t" anchorCtr="0" rIns="90000">
            <a:spAutoFit/>
          </a:bodyPr>
          <a:lstStyle/>
          <a:p>
            <a:pPr rtl="0" lvl="0">
              <a:buNone/>
            </a:pPr>
            <a:r>
              <a:rPr lang="en_US" b="1"/>
              <a:t>Abstract design</a:t>
            </a:r>
          </a:p>
          <a:p>
            <a:pPr rtl="0" lvl="0">
              <a:buNone/>
            </a:pPr>
            <a:r>
              <a:rPr lang="en_US"/>
              <a:t>Nowadays recycling companies who deal with waste oil have huge responsibility towards humanity. </a:t>
            </a:r>
          </a:p>
          <a:p>
            <a:pPr rtl="0" lvl="0">
              <a:buNone/>
            </a:pPr>
            <a:r>
              <a:rPr lang="en_US"/>
              <a:t>Competition for the best position is tough and it is necessary to optimize their services and production. </a:t>
            </a:r>
          </a:p>
          <a:p>
            <a:r>
              <a:t/>
            </a:r>
          </a:p>
        </p:txBody>
      </p:sp>
      <p:sp>
        <p:nvSpPr>
          <p:cNvPr name="Shape 117" id="117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t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_US" i="0" baseline="0" strike="noStrike" sz="2800" b="1" cap="small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Summary &amp; Objectives</a:t>
            </a:r>
          </a:p>
        </p:txBody>
      </p:sp>
      <p:sp>
        <p:nvSpPr>
          <p:cNvPr name="Shape 118" id="118"/>
          <p:cNvSpPr txBox="1"/>
          <p:nvPr/>
        </p:nvSpPr>
        <p:spPr>
          <a:xfrm>
            <a:off y="3912450" x="406718"/>
            <a:ext cy="2082300" cx="7988699"/>
          </a:xfrm>
          <a:prstGeom prst="rect">
            <a:avLst/>
          </a:prstGeom>
          <a:solidFill>
            <a:srgbClr val="FFF2CC"/>
          </a:solidFill>
          <a:ln w="28575" cap="flat">
            <a:solidFill>
              <a:srgbClr val="000000"/>
            </a:solidFill>
            <a:prstDash val="solid"/>
            <a:round/>
            <a:headEnd len="med" type="none" w="med"/>
            <a:tailEnd len="med" type="none" w="med"/>
          </a:ln>
        </p:spPr>
        <p:txBody>
          <a:bodyPr bIns="91425" tIns="91425" lIns="91425" anchor="t" anchorCtr="0" rIns="91425">
            <a:spAutoFit/>
          </a:bodyPr>
          <a:lstStyle/>
          <a:p>
            <a:pPr algn="just" rtl="0" lvl="0">
              <a:spcBef>
                <a:spcPts val="2400"/>
              </a:spcBef>
              <a:buClr>
                <a:srgbClr val="000000"/>
              </a:buClr>
              <a:buSzPct val="55000"/>
              <a:buFont typeface="Arial"/>
              <a:buNone/>
            </a:pPr>
            <a:r>
              <a:rPr lang="en_US" sz="2000" b="1"/>
              <a:t>Primary idea of the project</a:t>
            </a:r>
          </a:p>
          <a:p>
            <a:pPr algn="just" rtl="0" lvl="0">
              <a:spcBef>
                <a:spcPts val="2400"/>
              </a:spcBef>
              <a:buClr>
                <a:srgbClr val="000000"/>
              </a:buClr>
              <a:buSzPct val="55000"/>
              <a:buFont typeface="Arial"/>
              <a:buNone/>
            </a:pPr>
            <a:r>
              <a:rPr lang="en_US" sz="2000"/>
              <a:t>Developing a system that will enable measuring the level of waste oil deposited in the containers by using electronic devices that check them constantly.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22" id="1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23" id="123"/>
          <p:cNvSpPr txBox="1"/>
          <p:nvPr>
            <p:ph type="body" idx="1"/>
          </p:nvPr>
        </p:nvSpPr>
        <p:spPr>
          <a:xfrm>
            <a:off y="1514087" x="457200"/>
            <a:ext cy="3076200" cx="7344899"/>
          </a:xfrm>
          <a:prstGeom prst="rect">
            <a:avLst/>
          </a:prstGeom>
          <a:solidFill>
            <a:srgbClr val="F9CB9C"/>
          </a:solidFill>
          <a:ln w="28575" cap="flat">
            <a:solidFill>
              <a:srgbClr val="000000"/>
            </a:solidFill>
            <a:prstDash val="solid"/>
            <a:round/>
            <a:headEnd len="med" type="none" w="med"/>
            <a:tailEnd len="med" type="none" w="med"/>
          </a:ln>
        </p:spPr>
        <p:txBody>
          <a:bodyPr bIns="46800" tIns="46800" lIns="90000" anchor="t" anchorCtr="0" rIns="90000">
            <a:spAutoFit/>
          </a:bodyPr>
          <a:lstStyle/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n_US" sz="2400" b="1"/>
              <a:t>The waste oil recycling companies :</a:t>
            </a:r>
          </a:p>
          <a:p>
            <a:r>
              <a:t/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n_US" sz="2300"/>
              <a:t>•</a:t>
            </a:r>
            <a:r>
              <a:rPr lang="en_US" sz="2400"/>
              <a:t>Do not know when their containers are full or not;</a:t>
            </a:r>
          </a:p>
          <a:p>
            <a:r>
              <a:t/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n_US" sz="2300"/>
              <a:t>•</a:t>
            </a:r>
            <a:r>
              <a:rPr lang="en_US" sz="2400"/>
              <a:t>Lose money checking the containers;</a:t>
            </a:r>
          </a:p>
          <a:p>
            <a:r>
              <a:t/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n_US" sz="2300"/>
              <a:t>•</a:t>
            </a:r>
            <a:r>
              <a:rPr lang="en_US" sz="2400"/>
              <a:t>Transportation process is less efficient.</a:t>
            </a:r>
          </a:p>
          <a:p>
            <a:r>
              <a:t/>
            </a:r>
          </a:p>
        </p:txBody>
      </p:sp>
      <p:sp>
        <p:nvSpPr>
          <p:cNvPr name="Shape 124" id="124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_US" i="0" baseline="0" strike="noStrike" sz="2800" b="1" cap="small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Problem Statement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28" id="1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29" id="129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_US" i="0" baseline="0" strike="noStrike" sz="2800" b="1" cap="small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State of the Art</a:t>
            </a:r>
          </a:p>
        </p:txBody>
      </p:sp>
      <p:sp>
        <p:nvSpPr>
          <p:cNvPr name="Shape 130" id="130"/>
          <p:cNvSpPr/>
          <p:nvPr/>
        </p:nvSpPr>
        <p:spPr>
          <a:xfrm>
            <a:off y="1693612" x="602987"/>
            <a:ext cy="1385164" cx="221036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name="Shape 131" id="131"/>
          <p:cNvSpPr/>
          <p:nvPr/>
        </p:nvSpPr>
        <p:spPr>
          <a:xfrm>
            <a:off y="3846494" x="5781237"/>
            <a:ext cy="1905000" cx="242887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name="Shape 132" id="132"/>
          <p:cNvSpPr/>
          <p:nvPr/>
        </p:nvSpPr>
        <p:spPr>
          <a:xfrm>
            <a:off y="1390040" x="6333600"/>
            <a:ext cy="1992307" cx="1987101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</p:sp>
      <p:sp>
        <p:nvSpPr>
          <p:cNvPr name="Shape 133" id="133"/>
          <p:cNvSpPr/>
          <p:nvPr/>
        </p:nvSpPr>
        <p:spPr>
          <a:xfrm>
            <a:off y="1591648" x="3676650"/>
            <a:ext cy="1790700" cx="17907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</p:sp>
      <p:sp>
        <p:nvSpPr>
          <p:cNvPr name="Shape 134" id="134"/>
          <p:cNvSpPr/>
          <p:nvPr/>
        </p:nvSpPr>
        <p:spPr>
          <a:xfrm>
            <a:off y="3354564" x="1261352"/>
            <a:ext cy="2396930" cx="2660284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38" id="1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39" id="139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indent="0" marR="0" algn="l" marL="0" rtl="0"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_US" i="0" baseline="0" strike="noStrike" sz="2800" b="1" cap="small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Development</a:t>
            </a:r>
          </a:p>
        </p:txBody>
      </p:sp>
      <p:sp>
        <p:nvSpPr>
          <p:cNvPr name="Shape 140" id="140"/>
          <p:cNvSpPr/>
          <p:nvPr/>
        </p:nvSpPr>
        <p:spPr>
          <a:xfrm>
            <a:off y="1528762" x="1911237"/>
            <a:ext cy="3800475" cx="51911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44" id="1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45" id="145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lvl="0">
              <a:buClr>
                <a:srgbClr val="FFFFFF"/>
              </a:buClr>
              <a:buSzPct val="25000"/>
              <a:buFont typeface="Arial"/>
              <a:buNone/>
            </a:pPr>
            <a:r>
              <a:rPr lang="en_US" sz="2800"/>
              <a:t>Development</a:t>
            </a:r>
          </a:p>
        </p:txBody>
      </p:sp>
      <p:sp>
        <p:nvSpPr>
          <p:cNvPr name="Shape 146" id="146"/>
          <p:cNvSpPr txBox="1"/>
          <p:nvPr/>
        </p:nvSpPr>
        <p:spPr>
          <a:xfrm>
            <a:off y="1250105" x="380625"/>
            <a:ext cy="587100" cx="7825500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>
            <a:pPr algn="ctr" rtl="0" lvl="0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_US" sz="2400" b="1"/>
              <a:t>Control and Programming</a:t>
            </a:r>
          </a:p>
          <a:p>
            <a:r>
              <a:t/>
            </a:r>
          </a:p>
        </p:txBody>
      </p:sp>
      <p:sp>
        <p:nvSpPr>
          <p:cNvPr name="Shape 147" id="147"/>
          <p:cNvSpPr/>
          <p:nvPr/>
        </p:nvSpPr>
        <p:spPr>
          <a:xfrm>
            <a:off y="1837205" x="5315568"/>
            <a:ext cy="3323905" cx="305535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name="Shape 148" id="148"/>
          <p:cNvSpPr txBox="1"/>
          <p:nvPr/>
        </p:nvSpPr>
        <p:spPr>
          <a:xfrm>
            <a:off y="4084710" x="696075"/>
            <a:ext cy="1076399" cx="3000000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>
            <a:pPr indent="-317500" algn="just" marL="457200" rtl="0" lvl="0">
              <a:lnSpc>
                <a:spcPct val="115000"/>
              </a:lnSpc>
              <a:buClr>
                <a:srgbClr val="000000"/>
              </a:buClr>
              <a:buSzPct val="194444"/>
              <a:buFont typeface="Arial"/>
              <a:buChar char="•"/>
            </a:pPr>
            <a:r>
              <a:rPr lang="en_US" sz="1200">
                <a:latin typeface="Times New Roman"/>
                <a:ea typeface="Times New Roman"/>
                <a:cs typeface="Times New Roman"/>
                <a:sym typeface="Times New Roman"/>
              </a:rPr>
              <a:t>Setup</a:t>
            </a:r>
          </a:p>
          <a:p>
            <a:pPr indent="-317500" algn="just" marL="457200" rtl="0" lvl="0">
              <a:lnSpc>
                <a:spcPct val="115000"/>
              </a:lnSpc>
              <a:buClr>
                <a:srgbClr val="000000"/>
              </a:buClr>
              <a:buSzPct val="194444"/>
              <a:buFont typeface="Arial"/>
              <a:buChar char="•"/>
            </a:pPr>
            <a:r>
              <a:rPr lang="en_US" sz="1200">
                <a:latin typeface="Times New Roman"/>
                <a:ea typeface="Times New Roman"/>
                <a:cs typeface="Times New Roman"/>
                <a:sym typeface="Times New Roman"/>
              </a:rPr>
              <a:t>Main loop</a:t>
            </a:r>
          </a:p>
          <a:p>
            <a:pPr indent="-298450" algn="just" marL="457200" rtl="0" lvl="0">
              <a:lnSpc>
                <a:spcPct val="115000"/>
              </a:lnSpc>
              <a:buClr>
                <a:srgbClr val="000000"/>
              </a:buClr>
              <a:buSzPct val="152777"/>
              <a:buFont typeface="Arial"/>
              <a:buChar char="•"/>
            </a:pPr>
            <a:r>
              <a:rPr lang="en_US" sz="1200">
                <a:latin typeface="Times New Roman"/>
                <a:ea typeface="Times New Roman"/>
                <a:cs typeface="Times New Roman"/>
                <a:sym typeface="Times New Roman"/>
              </a:rPr>
              <a:t>Read sensors </a:t>
            </a:r>
          </a:p>
          <a:p>
            <a:pPr indent="-298450" algn="just" marL="457200" rtl="0" lvl="0">
              <a:lnSpc>
                <a:spcPct val="115000"/>
              </a:lnSpc>
              <a:buClr>
                <a:srgbClr val="000000"/>
              </a:buClr>
              <a:buSzPct val="152777"/>
              <a:buFont typeface="Arial"/>
              <a:buChar char="•"/>
            </a:pPr>
            <a:r>
              <a:rPr lang="en_US" sz="1200">
                <a:latin typeface="Times New Roman"/>
                <a:ea typeface="Times New Roman"/>
                <a:cs typeface="Times New Roman"/>
                <a:sym typeface="Times New Roman"/>
              </a:rPr>
              <a:t>Sleep (Watchdog)</a:t>
            </a:r>
          </a:p>
          <a:p>
            <a:pPr indent="-298450" algn="just" marL="457200" rtl="0" lvl="0">
              <a:lnSpc>
                <a:spcPct val="115000"/>
              </a:lnSpc>
              <a:buClr>
                <a:srgbClr val="000000"/>
              </a:buClr>
              <a:buSzPct val="152777"/>
              <a:buFont typeface="Arial"/>
              <a:buChar char="•"/>
            </a:pPr>
            <a:r>
              <a:rPr lang="en_US" sz="1200">
                <a:latin typeface="Times New Roman"/>
                <a:ea typeface="Times New Roman"/>
                <a:cs typeface="Times New Roman"/>
                <a:sym typeface="Times New Roman"/>
              </a:rPr>
              <a:t>Send values </a:t>
            </a:r>
          </a:p>
        </p:txBody>
      </p:sp>
      <p:sp>
        <p:nvSpPr>
          <p:cNvPr name="Shape 149" id="149"/>
          <p:cNvSpPr/>
          <p:nvPr/>
        </p:nvSpPr>
        <p:spPr>
          <a:xfrm>
            <a:off y="1998469" x="185000"/>
            <a:ext cy="1818521" cx="502161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53" id="1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54" id="154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lvl="0">
              <a:buClr>
                <a:srgbClr val="FFFFFF"/>
              </a:buClr>
              <a:buSzPct val="25000"/>
              <a:buFont typeface="Arial"/>
              <a:buNone/>
            </a:pPr>
            <a:r>
              <a:rPr lang="en_US" sz="2800"/>
              <a:t>Development</a:t>
            </a:r>
          </a:p>
        </p:txBody>
      </p:sp>
      <p:sp>
        <p:nvSpPr>
          <p:cNvPr name="Shape 155" id="155"/>
          <p:cNvSpPr txBox="1"/>
          <p:nvPr/>
        </p:nvSpPr>
        <p:spPr>
          <a:xfrm>
            <a:off y="1174005" x="358900"/>
            <a:ext cy="587100" cx="7825500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>
            <a:pPr algn="ctr" rtl="0" lvl="0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Clr>
                <a:srgbClr val="000000"/>
              </a:buClr>
              <a:buSzPct val="45833"/>
              <a:buFont typeface="Arial"/>
              <a:buNone/>
            </a:pPr>
            <a:r>
              <a:rPr lang="en_US" sz="2400" b="1"/>
              <a:t>Schematics</a:t>
            </a:r>
          </a:p>
          <a:p>
            <a:r>
              <a:t/>
            </a:r>
          </a:p>
        </p:txBody>
      </p:sp>
      <p:sp>
        <p:nvSpPr>
          <p:cNvPr name="Shape 156" id="156"/>
          <p:cNvSpPr/>
          <p:nvPr/>
        </p:nvSpPr>
        <p:spPr>
          <a:xfrm>
            <a:off y="1659179" x="967987"/>
            <a:ext cy="4211262" cx="646474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name="Shape 160" id="1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name="Shape 161" id="161"/>
          <p:cNvSpPr txBox="1"/>
          <p:nvPr>
            <p:ph type="title"/>
          </p:nvPr>
        </p:nvSpPr>
        <p:spPr>
          <a:xfrm>
            <a:off y="274637" x="457200"/>
            <a:ext cy="1143000" cx="8229600"/>
          </a:xfrm>
          <a:prstGeom prst="rect">
            <a:avLst/>
          </a:prstGeom>
          <a:noFill/>
          <a:ln>
            <a:noFill/>
          </a:ln>
        </p:spPr>
        <p:txBody>
          <a:bodyPr bIns="45700" tIns="45700" lIns="91425" anchor="ctr" anchorCtr="0" rIns="91425">
            <a:spAutoFit/>
          </a:bodyPr>
          <a:lstStyle/>
          <a:p>
            <a:pPr lvl="0">
              <a:buClr>
                <a:srgbClr val="000000"/>
              </a:buClr>
              <a:buSzPct val="39285"/>
              <a:buFont typeface="Arial"/>
              <a:buNone/>
            </a:pPr>
            <a:r>
              <a:rPr lang="en_US" sz="2800"/>
              <a:t>Development</a:t>
            </a:r>
          </a:p>
        </p:txBody>
      </p:sp>
      <p:sp>
        <p:nvSpPr>
          <p:cNvPr name="Shape 162" id="162"/>
          <p:cNvSpPr/>
          <p:nvPr/>
        </p:nvSpPr>
        <p:spPr>
          <a:xfrm>
            <a:off y="0" x="3176057"/>
            <a:ext cy="6224703" cx="536581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name="Shape 163" id="163"/>
          <p:cNvSpPr txBox="1"/>
          <p:nvPr/>
        </p:nvSpPr>
        <p:spPr>
          <a:xfrm>
            <a:off y="1374162" x="121682"/>
            <a:ext cy="1130699" cx="3000000"/>
          </a:xfrm>
          <a:prstGeom prst="rect">
            <a:avLst/>
          </a:prstGeom>
        </p:spPr>
        <p:txBody>
          <a:bodyPr bIns="91425" tIns="91425" lIns="91425" anchor="ctr" anchorCtr="0" rIns="91425">
            <a:spAutoFit/>
          </a:bodyPr>
          <a:lstStyle/>
          <a:p>
            <a:pPr algn="ctr" rtl="0" lvl="0">
              <a:buClr>
                <a:srgbClr val="000000"/>
              </a:buClr>
              <a:buSzPct val="55000"/>
              <a:buFont typeface="Arial"/>
              <a:buNone/>
            </a:pPr>
            <a:r>
              <a:rPr lang="en_US" sz="2000"/>
              <a:t>Fluxograms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5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4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xmlns:r="http://schemas.openxmlformats.org/officeDocument/2006/relationships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scaled="1" ang="16200000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scaled="0" ang="1620000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dist="20000" blurRad="4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dist="23000" blurRad="40000">
              <a:srgbClr val="000000">
                <a:alpha val="35000"/>
              </a:srgbClr>
            </a:outerShdw>
          </a:effectLst>
          <a:scene3d>
            <a:camera prst="orthographicFront">
              <a:rot rev="0" lat="0" lon="0"/>
            </a:camera>
            <a:lightRig rig="threePt" dir="t">
              <a:rot rev="1200000" lat="0" lon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t="-80000" r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t="50000" r="50000"/>
          </a:path>
        </a:gradFill>
      </a:bgFillStyleLst>
    </a:fmtScheme>
  </a:themeElements>
</a:theme>
</file>